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6"/>
  </p:notesMasterIdLst>
  <p:handoutMasterIdLst>
    <p:handoutMasterId r:id="rId37"/>
  </p:handoutMasterIdLst>
  <p:sldIdLst>
    <p:sldId id="230717670" r:id="rId6"/>
    <p:sldId id="308" r:id="rId7"/>
    <p:sldId id="230717680" r:id="rId8"/>
    <p:sldId id="230717672" r:id="rId9"/>
    <p:sldId id="230717673" r:id="rId10"/>
    <p:sldId id="230717674" r:id="rId11"/>
    <p:sldId id="230717675" r:id="rId12"/>
    <p:sldId id="230717671" r:id="rId13"/>
    <p:sldId id="230717676" r:id="rId14"/>
    <p:sldId id="230717677" r:id="rId15"/>
    <p:sldId id="230717678" r:id="rId16"/>
    <p:sldId id="230717679" r:id="rId17"/>
    <p:sldId id="230717681" r:id="rId18"/>
    <p:sldId id="230717682" r:id="rId19"/>
    <p:sldId id="230717683" r:id="rId20"/>
    <p:sldId id="230717684" r:id="rId21"/>
    <p:sldId id="230717685" r:id="rId22"/>
    <p:sldId id="230717686" r:id="rId23"/>
    <p:sldId id="230717687" r:id="rId24"/>
    <p:sldId id="230717688" r:id="rId25"/>
    <p:sldId id="230717689" r:id="rId26"/>
    <p:sldId id="230717690" r:id="rId27"/>
    <p:sldId id="230717691" r:id="rId28"/>
    <p:sldId id="230717692" r:id="rId29"/>
    <p:sldId id="230717693" r:id="rId30"/>
    <p:sldId id="230717694" r:id="rId31"/>
    <p:sldId id="230717695" r:id="rId32"/>
    <p:sldId id="230717696" r:id="rId33"/>
    <p:sldId id="230717697" r:id="rId34"/>
    <p:sldId id="330" r:id="rId35"/>
  </p:sldIdLst>
  <p:sldSz cx="12188825" cy="6858000"/>
  <p:notesSz cx="6797675" cy="9926638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9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3E59DF-DF61-4424-85B5-FEEC97BB1797}" v="15" dt="2023-02-26T13:04:01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7" autoAdjust="0"/>
    <p:restoredTop sz="94090" autoAdjust="0"/>
  </p:normalViewPr>
  <p:slideViewPr>
    <p:cSldViewPr showGuides="1">
      <p:cViewPr varScale="1">
        <p:scale>
          <a:sx n="72" d="100"/>
          <a:sy n="72" d="100"/>
        </p:scale>
        <p:origin x="72" y="118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20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ng Ee Ooi" userId="743c5b3312ab2c4f" providerId="LiveId" clId="{F63E59DF-DF61-4424-85B5-FEEC97BB1797}"/>
    <pc:docChg chg="undo custSel addSld delSld modSld sldOrd">
      <pc:chgData name="Peng Ee Ooi" userId="743c5b3312ab2c4f" providerId="LiveId" clId="{F63E59DF-DF61-4424-85B5-FEEC97BB1797}" dt="2023-02-26T14:45:30.045" v="4183" actId="1076"/>
      <pc:docMkLst>
        <pc:docMk/>
      </pc:docMkLst>
      <pc:sldChg chg="del">
        <pc:chgData name="Peng Ee Ooi" userId="743c5b3312ab2c4f" providerId="LiveId" clId="{F63E59DF-DF61-4424-85B5-FEEC97BB1797}" dt="2023-02-26T03:47:40.605" v="1" actId="2696"/>
        <pc:sldMkLst>
          <pc:docMk/>
          <pc:sldMk cId="2808920126" sldId="265"/>
        </pc:sldMkLst>
      </pc:sldChg>
      <pc:sldChg chg="addSp delSp modSp mod">
        <pc:chgData name="Peng Ee Ooi" userId="743c5b3312ab2c4f" providerId="LiveId" clId="{F63E59DF-DF61-4424-85B5-FEEC97BB1797}" dt="2023-02-26T13:28:39.916" v="3321" actId="1076"/>
        <pc:sldMkLst>
          <pc:docMk/>
          <pc:sldMk cId="3143704155" sldId="308"/>
        </pc:sldMkLst>
        <pc:spChg chg="add mod">
          <ac:chgData name="Peng Ee Ooi" userId="743c5b3312ab2c4f" providerId="LiveId" clId="{F63E59DF-DF61-4424-85B5-FEEC97BB1797}" dt="2023-02-26T13:28:39.916" v="3321" actId="1076"/>
          <ac:spMkLst>
            <pc:docMk/>
            <pc:sldMk cId="3143704155" sldId="308"/>
            <ac:spMk id="6" creationId="{06573117-4F27-3691-15C1-24B7B8EDEC98}"/>
          </ac:spMkLst>
        </pc:spChg>
        <pc:spChg chg="add mod">
          <ac:chgData name="Peng Ee Ooi" userId="743c5b3312ab2c4f" providerId="LiveId" clId="{F63E59DF-DF61-4424-85B5-FEEC97BB1797}" dt="2023-02-26T12:21:46.938" v="1728" actId="113"/>
          <ac:spMkLst>
            <pc:docMk/>
            <pc:sldMk cId="3143704155" sldId="308"/>
            <ac:spMk id="9" creationId="{3FCFFD63-F577-3D50-B182-C2A87C9C33FB}"/>
          </ac:spMkLst>
        </pc:spChg>
        <pc:spChg chg="add del mod">
          <ac:chgData name="Peng Ee Ooi" userId="743c5b3312ab2c4f" providerId="LiveId" clId="{F63E59DF-DF61-4424-85B5-FEEC97BB1797}" dt="2023-02-26T04:17:20.933" v="217" actId="478"/>
          <ac:spMkLst>
            <pc:docMk/>
            <pc:sldMk cId="3143704155" sldId="308"/>
            <ac:spMk id="11" creationId="{B9475583-EA43-1DCE-C91E-3F24BFE165E6}"/>
          </ac:spMkLst>
        </pc:spChg>
        <pc:spChg chg="mod">
          <ac:chgData name="Peng Ee Ooi" userId="743c5b3312ab2c4f" providerId="LiveId" clId="{F63E59DF-DF61-4424-85B5-FEEC97BB1797}" dt="2023-02-26T03:58:47.582" v="66" actId="20577"/>
          <ac:spMkLst>
            <pc:docMk/>
            <pc:sldMk cId="3143704155" sldId="308"/>
            <ac:spMk id="13" creationId="{00000000-0000-0000-0000-000000000000}"/>
          </ac:spMkLst>
        </pc:spChg>
        <pc:spChg chg="del mod">
          <ac:chgData name="Peng Ee Ooi" userId="743c5b3312ab2c4f" providerId="LiveId" clId="{F63E59DF-DF61-4424-85B5-FEEC97BB1797}" dt="2023-02-26T04:17:16.458" v="216" actId="478"/>
          <ac:spMkLst>
            <pc:docMk/>
            <pc:sldMk cId="3143704155" sldId="308"/>
            <ac:spMk id="14" creationId="{00000000-0000-0000-0000-000000000000}"/>
          </ac:spMkLst>
        </pc:spChg>
        <pc:picChg chg="del">
          <ac:chgData name="Peng Ee Ooi" userId="743c5b3312ab2c4f" providerId="LiveId" clId="{F63E59DF-DF61-4424-85B5-FEEC97BB1797}" dt="2023-02-26T03:58:13.848" v="22" actId="478"/>
          <ac:picMkLst>
            <pc:docMk/>
            <pc:sldMk cId="3143704155" sldId="308"/>
            <ac:picMk id="2" creationId="{00000000-0000-0000-0000-000000000000}"/>
          </ac:picMkLst>
        </pc:picChg>
        <pc:picChg chg="add mod">
          <ac:chgData name="Peng Ee Ooi" userId="743c5b3312ab2c4f" providerId="LiveId" clId="{F63E59DF-DF61-4424-85B5-FEEC97BB1797}" dt="2023-02-26T04:19:52.072" v="276" actId="14100"/>
          <ac:picMkLst>
            <pc:docMk/>
            <pc:sldMk cId="3143704155" sldId="308"/>
            <ac:picMk id="4" creationId="{09B2A208-15E7-4678-F2AF-EBA9D1045A3A}"/>
          </ac:picMkLst>
        </pc:picChg>
      </pc:sldChg>
      <pc:sldChg chg="modSp mod">
        <pc:chgData name="Peng Ee Ooi" userId="743c5b3312ab2c4f" providerId="LiveId" clId="{F63E59DF-DF61-4424-85B5-FEEC97BB1797}" dt="2023-02-26T14:43:20.020" v="4180" actId="20577"/>
        <pc:sldMkLst>
          <pc:docMk/>
          <pc:sldMk cId="3633635073" sldId="330"/>
        </pc:sldMkLst>
        <pc:spChg chg="mod">
          <ac:chgData name="Peng Ee Ooi" userId="743c5b3312ab2c4f" providerId="LiveId" clId="{F63E59DF-DF61-4424-85B5-FEEC97BB1797}" dt="2023-02-26T14:42:27.121" v="4176" actId="20577"/>
          <ac:spMkLst>
            <pc:docMk/>
            <pc:sldMk cId="3633635073" sldId="330"/>
            <ac:spMk id="7" creationId="{00000000-0000-0000-0000-000000000000}"/>
          </ac:spMkLst>
        </pc:spChg>
        <pc:spChg chg="mod">
          <ac:chgData name="Peng Ee Ooi" userId="743c5b3312ab2c4f" providerId="LiveId" clId="{F63E59DF-DF61-4424-85B5-FEEC97BB1797}" dt="2023-02-26T14:43:20.020" v="4180" actId="20577"/>
          <ac:spMkLst>
            <pc:docMk/>
            <pc:sldMk cId="3633635073" sldId="330"/>
            <ac:spMk id="9" creationId="{5443D613-A037-BB12-39A7-CDD5C67FF470}"/>
          </ac:spMkLst>
        </pc:spChg>
        <pc:spChg chg="mod">
          <ac:chgData name="Peng Ee Ooi" userId="743c5b3312ab2c4f" providerId="LiveId" clId="{F63E59DF-DF61-4424-85B5-FEEC97BB1797}" dt="2023-02-26T13:35:45.216" v="3457" actId="20577"/>
          <ac:spMkLst>
            <pc:docMk/>
            <pc:sldMk cId="3633635073" sldId="330"/>
            <ac:spMk id="10" creationId="{00000000-0000-0000-0000-000000000000}"/>
          </ac:spMkLst>
        </pc:spChg>
      </pc:sldChg>
      <pc:sldChg chg="del">
        <pc:chgData name="Peng Ee Ooi" userId="743c5b3312ab2c4f" providerId="LiveId" clId="{F63E59DF-DF61-4424-85B5-FEEC97BB1797}" dt="2023-02-26T13:30:44.497" v="3325" actId="47"/>
        <pc:sldMkLst>
          <pc:docMk/>
          <pc:sldMk cId="3613237634" sldId="350"/>
        </pc:sldMkLst>
      </pc:sldChg>
      <pc:sldChg chg="del">
        <pc:chgData name="Peng Ee Ooi" userId="743c5b3312ab2c4f" providerId="LiveId" clId="{F63E59DF-DF61-4424-85B5-FEEC97BB1797}" dt="2023-02-26T13:31:29.184" v="3342" actId="47"/>
        <pc:sldMkLst>
          <pc:docMk/>
          <pc:sldMk cId="0" sldId="141169194"/>
        </pc:sldMkLst>
      </pc:sldChg>
      <pc:sldChg chg="del">
        <pc:chgData name="Peng Ee Ooi" userId="743c5b3312ab2c4f" providerId="LiveId" clId="{F63E59DF-DF61-4424-85B5-FEEC97BB1797}" dt="2023-02-26T13:31:32.968" v="3343" actId="47"/>
        <pc:sldMkLst>
          <pc:docMk/>
          <pc:sldMk cId="0" sldId="230717658"/>
        </pc:sldMkLst>
      </pc:sldChg>
      <pc:sldChg chg="del">
        <pc:chgData name="Peng Ee Ooi" userId="743c5b3312ab2c4f" providerId="LiveId" clId="{F63E59DF-DF61-4424-85B5-FEEC97BB1797}" dt="2023-02-26T13:31:26.341" v="3341" actId="47"/>
        <pc:sldMkLst>
          <pc:docMk/>
          <pc:sldMk cId="1374801072" sldId="230717662"/>
        </pc:sldMkLst>
      </pc:sldChg>
      <pc:sldChg chg="del">
        <pc:chgData name="Peng Ee Ooi" userId="743c5b3312ab2c4f" providerId="LiveId" clId="{F63E59DF-DF61-4424-85B5-FEEC97BB1797}" dt="2023-02-26T13:30:49.936" v="3326" actId="47"/>
        <pc:sldMkLst>
          <pc:docMk/>
          <pc:sldMk cId="3521324144" sldId="230717663"/>
        </pc:sldMkLst>
      </pc:sldChg>
      <pc:sldChg chg="modSp del mod">
        <pc:chgData name="Peng Ee Ooi" userId="743c5b3312ab2c4f" providerId="LiveId" clId="{F63E59DF-DF61-4424-85B5-FEEC97BB1797}" dt="2023-02-26T13:35:40.359" v="3456" actId="2696"/>
        <pc:sldMkLst>
          <pc:docMk/>
          <pc:sldMk cId="1666119" sldId="230717664"/>
        </pc:sldMkLst>
        <pc:spChg chg="mod">
          <ac:chgData name="Peng Ee Ooi" userId="743c5b3312ab2c4f" providerId="LiveId" clId="{F63E59DF-DF61-4424-85B5-FEEC97BB1797}" dt="2023-02-26T13:31:04.327" v="3336" actId="20577"/>
          <ac:spMkLst>
            <pc:docMk/>
            <pc:sldMk cId="1666119" sldId="230717664"/>
            <ac:spMk id="4" creationId="{6D7D4532-E94F-883C-C1E5-24876D93871E}"/>
          </ac:spMkLst>
        </pc:spChg>
      </pc:sldChg>
      <pc:sldChg chg="del">
        <pc:chgData name="Peng Ee Ooi" userId="743c5b3312ab2c4f" providerId="LiveId" clId="{F63E59DF-DF61-4424-85B5-FEEC97BB1797}" dt="2023-02-26T13:31:14.317" v="3337" actId="47"/>
        <pc:sldMkLst>
          <pc:docMk/>
          <pc:sldMk cId="1558856656" sldId="230717665"/>
        </pc:sldMkLst>
      </pc:sldChg>
      <pc:sldChg chg="del">
        <pc:chgData name="Peng Ee Ooi" userId="743c5b3312ab2c4f" providerId="LiveId" clId="{F63E59DF-DF61-4424-85B5-FEEC97BB1797}" dt="2023-02-26T13:31:16.898" v="3338" actId="47"/>
        <pc:sldMkLst>
          <pc:docMk/>
          <pc:sldMk cId="4082651527" sldId="230717666"/>
        </pc:sldMkLst>
      </pc:sldChg>
      <pc:sldChg chg="del">
        <pc:chgData name="Peng Ee Ooi" userId="743c5b3312ab2c4f" providerId="LiveId" clId="{F63E59DF-DF61-4424-85B5-FEEC97BB1797}" dt="2023-02-26T13:31:19.146" v="3339" actId="47"/>
        <pc:sldMkLst>
          <pc:docMk/>
          <pc:sldMk cId="1343125234" sldId="230717667"/>
        </pc:sldMkLst>
      </pc:sldChg>
      <pc:sldChg chg="del">
        <pc:chgData name="Peng Ee Ooi" userId="743c5b3312ab2c4f" providerId="LiveId" clId="{F63E59DF-DF61-4424-85B5-FEEC97BB1797}" dt="2023-02-26T13:31:22.224" v="3340" actId="47"/>
        <pc:sldMkLst>
          <pc:docMk/>
          <pc:sldMk cId="1675591526" sldId="230717668"/>
        </pc:sldMkLst>
      </pc:sldChg>
      <pc:sldChg chg="del">
        <pc:chgData name="Peng Ee Ooi" userId="743c5b3312ab2c4f" providerId="LiveId" clId="{F63E59DF-DF61-4424-85B5-FEEC97BB1797}" dt="2023-02-26T13:35:40.359" v="3456" actId="2696"/>
        <pc:sldMkLst>
          <pc:docMk/>
          <pc:sldMk cId="3152604066" sldId="230717669"/>
        </pc:sldMkLst>
      </pc:sldChg>
      <pc:sldChg chg="addSp delSp modSp mod">
        <pc:chgData name="Peng Ee Ooi" userId="743c5b3312ab2c4f" providerId="LiveId" clId="{F63E59DF-DF61-4424-85B5-FEEC97BB1797}" dt="2023-02-26T14:45:30.045" v="4183" actId="1076"/>
        <pc:sldMkLst>
          <pc:docMk/>
          <pc:sldMk cId="1528935532" sldId="230717670"/>
        </pc:sldMkLst>
        <pc:spChg chg="add mod">
          <ac:chgData name="Peng Ee Ooi" userId="743c5b3312ab2c4f" providerId="LiveId" clId="{F63E59DF-DF61-4424-85B5-FEEC97BB1797}" dt="2023-02-26T03:47:34.395" v="0"/>
          <ac:spMkLst>
            <pc:docMk/>
            <pc:sldMk cId="1528935532" sldId="230717670"/>
            <ac:spMk id="2" creationId="{E0916CA2-345E-43D1-A8F9-7FDBDACABB81}"/>
          </ac:spMkLst>
        </pc:spChg>
        <pc:spChg chg="mod">
          <ac:chgData name="Peng Ee Ooi" userId="743c5b3312ab2c4f" providerId="LiveId" clId="{F63E59DF-DF61-4424-85B5-FEEC97BB1797}" dt="2023-02-26T14:45:24.747" v="4182" actId="1076"/>
          <ac:spMkLst>
            <pc:docMk/>
            <pc:sldMk cId="1528935532" sldId="230717670"/>
            <ac:spMk id="3" creationId="{00000000-0000-0000-0000-000000000000}"/>
          </ac:spMkLst>
        </pc:spChg>
        <pc:spChg chg="mod">
          <ac:chgData name="Peng Ee Ooi" userId="743c5b3312ab2c4f" providerId="LiveId" clId="{F63E59DF-DF61-4424-85B5-FEEC97BB1797}" dt="2023-02-26T14:45:30.045" v="4183" actId="1076"/>
          <ac:spMkLst>
            <pc:docMk/>
            <pc:sldMk cId="1528935532" sldId="230717670"/>
            <ac:spMk id="7" creationId="{00000000-0000-0000-0000-000000000000}"/>
          </ac:spMkLst>
        </pc:spChg>
        <pc:picChg chg="del">
          <ac:chgData name="Peng Ee Ooi" userId="743c5b3312ab2c4f" providerId="LiveId" clId="{F63E59DF-DF61-4424-85B5-FEEC97BB1797}" dt="2023-02-26T03:51:55.377" v="7" actId="478"/>
          <ac:picMkLst>
            <pc:docMk/>
            <pc:sldMk cId="1528935532" sldId="230717670"/>
            <ac:picMk id="4" creationId="{53D08A97-E7EF-573D-3037-3748EA2181C0}"/>
          </ac:picMkLst>
        </pc:picChg>
        <pc:picChg chg="add mod">
          <ac:chgData name="Peng Ee Ooi" userId="743c5b3312ab2c4f" providerId="LiveId" clId="{F63E59DF-DF61-4424-85B5-FEEC97BB1797}" dt="2023-02-26T03:52:04.467" v="10" actId="14100"/>
          <ac:picMkLst>
            <pc:docMk/>
            <pc:sldMk cId="1528935532" sldId="230717670"/>
            <ac:picMk id="6" creationId="{E32A8F49-1CAA-F995-BD96-5D0153976729}"/>
          </ac:picMkLst>
        </pc:picChg>
        <pc:picChg chg="mod">
          <ac:chgData name="Peng Ee Ooi" userId="743c5b3312ab2c4f" providerId="LiveId" clId="{F63E59DF-DF61-4424-85B5-FEEC97BB1797}" dt="2023-02-26T14:45:18.435" v="4181" actId="1076"/>
          <ac:picMkLst>
            <pc:docMk/>
            <pc:sldMk cId="1528935532" sldId="230717670"/>
            <ac:picMk id="8" creationId="{00000000-0000-0000-0000-000000000000}"/>
          </ac:picMkLst>
        </pc:picChg>
        <pc:picChg chg="mod">
          <ac:chgData name="Peng Ee Ooi" userId="743c5b3312ab2c4f" providerId="LiveId" clId="{F63E59DF-DF61-4424-85B5-FEEC97BB1797}" dt="2023-02-26T03:52:36.574" v="15" actId="1076"/>
          <ac:picMkLst>
            <pc:docMk/>
            <pc:sldMk cId="1528935532" sldId="230717670"/>
            <ac:picMk id="10" creationId="{BEE99D17-8001-A7D4-F1E2-B9673E10D1CF}"/>
          </ac:picMkLst>
        </pc:picChg>
      </pc:sldChg>
      <pc:sldChg chg="delSp modSp add mod">
        <pc:chgData name="Peng Ee Ooi" userId="743c5b3312ab2c4f" providerId="LiveId" clId="{F63E59DF-DF61-4424-85B5-FEEC97BB1797}" dt="2023-02-26T12:43:34.749" v="2528" actId="14100"/>
        <pc:sldMkLst>
          <pc:docMk/>
          <pc:sldMk cId="3145246831" sldId="230717671"/>
        </pc:sldMkLst>
        <pc:spChg chg="mod">
          <ac:chgData name="Peng Ee Ooi" userId="743c5b3312ab2c4f" providerId="LiveId" clId="{F63E59DF-DF61-4424-85B5-FEEC97BB1797}" dt="2023-02-26T12:43:12.479" v="2527" actId="20577"/>
          <ac:spMkLst>
            <pc:docMk/>
            <pc:sldMk cId="3145246831" sldId="230717671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1:58:53.556" v="1720" actId="207"/>
          <ac:spMkLst>
            <pc:docMk/>
            <pc:sldMk cId="3145246831" sldId="230717671"/>
            <ac:spMk id="13" creationId="{00000000-0000-0000-0000-000000000000}"/>
          </ac:spMkLst>
        </pc:spChg>
        <pc:spChg chg="mod">
          <ac:chgData name="Peng Ee Ooi" userId="743c5b3312ab2c4f" providerId="LiveId" clId="{F63E59DF-DF61-4424-85B5-FEEC97BB1797}" dt="2023-02-26T12:43:34.749" v="2528" actId="14100"/>
          <ac:spMkLst>
            <pc:docMk/>
            <pc:sldMk cId="3145246831" sldId="230717671"/>
            <ac:spMk id="14" creationId="{00000000-0000-0000-0000-000000000000}"/>
          </ac:spMkLst>
        </pc:spChg>
        <pc:picChg chg="del">
          <ac:chgData name="Peng Ee Ooi" userId="743c5b3312ab2c4f" providerId="LiveId" clId="{F63E59DF-DF61-4424-85B5-FEEC97BB1797}" dt="2023-02-26T11:34:09.788" v="1006" actId="478"/>
          <ac:picMkLst>
            <pc:docMk/>
            <pc:sldMk cId="3145246831" sldId="230717671"/>
            <ac:picMk id="2" creationId="{00000000-0000-0000-0000-000000000000}"/>
          </ac:picMkLst>
        </pc:picChg>
      </pc:sldChg>
      <pc:sldChg chg="addSp delSp modSp add mod">
        <pc:chgData name="Peng Ee Ooi" userId="743c5b3312ab2c4f" providerId="LiveId" clId="{F63E59DF-DF61-4424-85B5-FEEC97BB1797}" dt="2023-02-26T12:42:20.958" v="2521" actId="20577"/>
        <pc:sldMkLst>
          <pc:docMk/>
          <pc:sldMk cId="2697394653" sldId="230717672"/>
        </pc:sldMkLst>
        <pc:spChg chg="mod">
          <ac:chgData name="Peng Ee Ooi" userId="743c5b3312ab2c4f" providerId="LiveId" clId="{F63E59DF-DF61-4424-85B5-FEEC97BB1797}" dt="2023-02-26T04:21:27.055" v="303" actId="20577"/>
          <ac:spMkLst>
            <pc:docMk/>
            <pc:sldMk cId="2697394653" sldId="230717672"/>
            <ac:spMk id="6" creationId="{06573117-4F27-3691-15C1-24B7B8EDEC98}"/>
          </ac:spMkLst>
        </pc:spChg>
        <pc:spChg chg="mod">
          <ac:chgData name="Peng Ee Ooi" userId="743c5b3312ab2c4f" providerId="LiveId" clId="{F63E59DF-DF61-4424-85B5-FEEC97BB1797}" dt="2023-02-26T12:42:20.958" v="2521" actId="20577"/>
          <ac:spMkLst>
            <pc:docMk/>
            <pc:sldMk cId="2697394653" sldId="230717672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2:42:06.252" v="2519" actId="1076"/>
          <ac:spMkLst>
            <pc:docMk/>
            <pc:sldMk cId="2697394653" sldId="230717672"/>
            <ac:spMk id="13" creationId="{00000000-0000-0000-0000-000000000000}"/>
          </ac:spMkLst>
        </pc:spChg>
        <pc:picChg chg="add del mod">
          <ac:chgData name="Peng Ee Ooi" userId="743c5b3312ab2c4f" providerId="LiveId" clId="{F63E59DF-DF61-4424-85B5-FEEC97BB1797}" dt="2023-02-26T04:17:50.413" v="225" actId="478"/>
          <ac:picMkLst>
            <pc:docMk/>
            <pc:sldMk cId="2697394653" sldId="230717672"/>
            <ac:picMk id="3" creationId="{A711588F-23DD-A27A-531F-2DF703675F0F}"/>
          </ac:picMkLst>
        </pc:picChg>
        <pc:picChg chg="del">
          <ac:chgData name="Peng Ee Ooi" userId="743c5b3312ab2c4f" providerId="LiveId" clId="{F63E59DF-DF61-4424-85B5-FEEC97BB1797}" dt="2023-02-26T04:17:42.213" v="222" actId="478"/>
          <ac:picMkLst>
            <pc:docMk/>
            <pc:sldMk cId="2697394653" sldId="230717672"/>
            <ac:picMk id="4" creationId="{09B2A208-15E7-4678-F2AF-EBA9D1045A3A}"/>
          </ac:picMkLst>
        </pc:picChg>
        <pc:picChg chg="add mod modCrop">
          <ac:chgData name="Peng Ee Ooi" userId="743c5b3312ab2c4f" providerId="LiveId" clId="{F63E59DF-DF61-4424-85B5-FEEC97BB1797}" dt="2023-02-26T04:20:20.330" v="279" actId="1076"/>
          <ac:picMkLst>
            <pc:docMk/>
            <pc:sldMk cId="2697394653" sldId="230717672"/>
            <ac:picMk id="7" creationId="{497C8F55-A04D-F856-A5B8-AD164551118F}"/>
          </ac:picMkLst>
        </pc:picChg>
      </pc:sldChg>
      <pc:sldChg chg="addSp delSp modSp add mod">
        <pc:chgData name="Peng Ee Ooi" userId="743c5b3312ab2c4f" providerId="LiveId" clId="{F63E59DF-DF61-4424-85B5-FEEC97BB1797}" dt="2023-02-26T12:55:14.973" v="2611" actId="14100"/>
        <pc:sldMkLst>
          <pc:docMk/>
          <pc:sldMk cId="3961711644" sldId="230717673"/>
        </pc:sldMkLst>
        <pc:spChg chg="mod">
          <ac:chgData name="Peng Ee Ooi" userId="743c5b3312ab2c4f" providerId="LiveId" clId="{F63E59DF-DF61-4424-85B5-FEEC97BB1797}" dt="2023-02-26T04:34:32.706" v="567" actId="20577"/>
          <ac:spMkLst>
            <pc:docMk/>
            <pc:sldMk cId="3961711644" sldId="230717673"/>
            <ac:spMk id="6" creationId="{06573117-4F27-3691-15C1-24B7B8EDEC98}"/>
          </ac:spMkLst>
        </pc:spChg>
        <pc:spChg chg="mod">
          <ac:chgData name="Peng Ee Ooi" userId="743c5b3312ab2c4f" providerId="LiveId" clId="{F63E59DF-DF61-4424-85B5-FEEC97BB1797}" dt="2023-02-26T12:42:56.423" v="2524" actId="20577"/>
          <ac:spMkLst>
            <pc:docMk/>
            <pc:sldMk cId="3961711644" sldId="230717673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04:29:23.431" v="314"/>
          <ac:spMkLst>
            <pc:docMk/>
            <pc:sldMk cId="3961711644" sldId="230717673"/>
            <ac:spMk id="9" creationId="{3FCFFD63-F577-3D50-B182-C2A87C9C33FB}"/>
          </ac:spMkLst>
        </pc:spChg>
        <pc:spChg chg="mod">
          <ac:chgData name="Peng Ee Ooi" userId="743c5b3312ab2c4f" providerId="LiveId" clId="{F63E59DF-DF61-4424-85B5-FEEC97BB1797}" dt="2023-02-26T04:33:24.677" v="531" actId="1076"/>
          <ac:spMkLst>
            <pc:docMk/>
            <pc:sldMk cId="3961711644" sldId="230717673"/>
            <ac:spMk id="13" creationId="{00000000-0000-0000-0000-000000000000}"/>
          </ac:spMkLst>
        </pc:spChg>
        <pc:picChg chg="add mod">
          <ac:chgData name="Peng Ee Ooi" userId="743c5b3312ab2c4f" providerId="LiveId" clId="{F63E59DF-DF61-4424-85B5-FEEC97BB1797}" dt="2023-02-26T12:55:14.973" v="2611" actId="14100"/>
          <ac:picMkLst>
            <pc:docMk/>
            <pc:sldMk cId="3961711644" sldId="230717673"/>
            <ac:picMk id="3" creationId="{A9A71405-81EF-0BDD-44D8-88BE633B3BEE}"/>
          </ac:picMkLst>
        </pc:picChg>
        <pc:picChg chg="del">
          <ac:chgData name="Peng Ee Ooi" userId="743c5b3312ab2c4f" providerId="LiveId" clId="{F63E59DF-DF61-4424-85B5-FEEC97BB1797}" dt="2023-02-26T04:28:20.600" v="305" actId="478"/>
          <ac:picMkLst>
            <pc:docMk/>
            <pc:sldMk cId="3961711644" sldId="230717673"/>
            <ac:picMk id="7" creationId="{497C8F55-A04D-F856-A5B8-AD164551118F}"/>
          </ac:picMkLst>
        </pc:picChg>
      </pc:sldChg>
      <pc:sldChg chg="addSp delSp modSp add mod">
        <pc:chgData name="Peng Ee Ooi" userId="743c5b3312ab2c4f" providerId="LiveId" clId="{F63E59DF-DF61-4424-85B5-FEEC97BB1797}" dt="2023-02-26T12:43:01.590" v="2525" actId="20577"/>
        <pc:sldMkLst>
          <pc:docMk/>
          <pc:sldMk cId="433421289" sldId="230717674"/>
        </pc:sldMkLst>
        <pc:spChg chg="mod">
          <ac:chgData name="Peng Ee Ooi" userId="743c5b3312ab2c4f" providerId="LiveId" clId="{F63E59DF-DF61-4424-85B5-FEEC97BB1797}" dt="2023-02-26T04:55:53.271" v="743" actId="1076"/>
          <ac:spMkLst>
            <pc:docMk/>
            <pc:sldMk cId="433421289" sldId="230717674"/>
            <ac:spMk id="6" creationId="{06573117-4F27-3691-15C1-24B7B8EDEC98}"/>
          </ac:spMkLst>
        </pc:spChg>
        <pc:spChg chg="mod">
          <ac:chgData name="Peng Ee Ooi" userId="743c5b3312ab2c4f" providerId="LiveId" clId="{F63E59DF-DF61-4424-85B5-FEEC97BB1797}" dt="2023-02-26T12:43:01.590" v="2525" actId="20577"/>
          <ac:spMkLst>
            <pc:docMk/>
            <pc:sldMk cId="433421289" sldId="230717674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04:49:13.475" v="723" actId="1076"/>
          <ac:spMkLst>
            <pc:docMk/>
            <pc:sldMk cId="433421289" sldId="230717674"/>
            <ac:spMk id="9" creationId="{3FCFFD63-F577-3D50-B182-C2A87C9C33FB}"/>
          </ac:spMkLst>
        </pc:spChg>
        <pc:spChg chg="mod">
          <ac:chgData name="Peng Ee Ooi" userId="743c5b3312ab2c4f" providerId="LiveId" clId="{F63E59DF-DF61-4424-85B5-FEEC97BB1797}" dt="2023-02-26T04:47:53.971" v="702" actId="1076"/>
          <ac:spMkLst>
            <pc:docMk/>
            <pc:sldMk cId="433421289" sldId="230717674"/>
            <ac:spMk id="13" creationId="{00000000-0000-0000-0000-000000000000}"/>
          </ac:spMkLst>
        </pc:spChg>
        <pc:picChg chg="del">
          <ac:chgData name="Peng Ee Ooi" userId="743c5b3312ab2c4f" providerId="LiveId" clId="{F63E59DF-DF61-4424-85B5-FEEC97BB1797}" dt="2023-02-26T04:37:42.185" v="569" actId="478"/>
          <ac:picMkLst>
            <pc:docMk/>
            <pc:sldMk cId="433421289" sldId="230717674"/>
            <ac:picMk id="3" creationId="{A9A71405-81EF-0BDD-44D8-88BE633B3BEE}"/>
          </ac:picMkLst>
        </pc:picChg>
        <pc:picChg chg="add mod ord">
          <ac:chgData name="Peng Ee Ooi" userId="743c5b3312ab2c4f" providerId="LiveId" clId="{F63E59DF-DF61-4424-85B5-FEEC97BB1797}" dt="2023-02-26T04:55:59.954" v="745" actId="1076"/>
          <ac:picMkLst>
            <pc:docMk/>
            <pc:sldMk cId="433421289" sldId="230717674"/>
            <ac:picMk id="4" creationId="{3B7DC7E8-6025-9194-DDD6-E3DE7900D91F}"/>
          </ac:picMkLst>
        </pc:picChg>
        <pc:picChg chg="add mod ord">
          <ac:chgData name="Peng Ee Ooi" userId="743c5b3312ab2c4f" providerId="LiveId" clId="{F63E59DF-DF61-4424-85B5-FEEC97BB1797}" dt="2023-02-26T04:47:32.195" v="701" actId="1076"/>
          <ac:picMkLst>
            <pc:docMk/>
            <pc:sldMk cId="433421289" sldId="230717674"/>
            <ac:picMk id="7" creationId="{05810983-16F1-961F-D4EB-A77B173818E0}"/>
          </ac:picMkLst>
        </pc:picChg>
        <pc:picChg chg="add mod">
          <ac:chgData name="Peng Ee Ooi" userId="743c5b3312ab2c4f" providerId="LiveId" clId="{F63E59DF-DF61-4424-85B5-FEEC97BB1797}" dt="2023-02-26T04:48:05.259" v="705" actId="1038"/>
          <ac:picMkLst>
            <pc:docMk/>
            <pc:sldMk cId="433421289" sldId="230717674"/>
            <ac:picMk id="11" creationId="{A9D4AE54-F19C-2609-CA23-CC25DAC64B75}"/>
          </ac:picMkLst>
        </pc:picChg>
        <pc:picChg chg="add mod ord">
          <ac:chgData name="Peng Ee Ooi" userId="743c5b3312ab2c4f" providerId="LiveId" clId="{F63E59DF-DF61-4424-85B5-FEEC97BB1797}" dt="2023-02-26T10:45:35.997" v="752" actId="166"/>
          <ac:picMkLst>
            <pc:docMk/>
            <pc:sldMk cId="433421289" sldId="230717674"/>
            <ac:picMk id="14" creationId="{838C6BD4-7E53-4B00-1489-2B57243AF26C}"/>
          </ac:picMkLst>
        </pc:picChg>
        <pc:picChg chg="add mod">
          <ac:chgData name="Peng Ee Ooi" userId="743c5b3312ab2c4f" providerId="LiveId" clId="{F63E59DF-DF61-4424-85B5-FEEC97BB1797}" dt="2023-02-26T10:45:47.709" v="756" actId="1036"/>
          <ac:picMkLst>
            <pc:docMk/>
            <pc:sldMk cId="433421289" sldId="230717674"/>
            <ac:picMk id="16" creationId="{9206363A-2F1F-0892-CCDA-90909262DC3E}"/>
          </ac:picMkLst>
        </pc:picChg>
      </pc:sldChg>
      <pc:sldChg chg="addSp delSp modSp add mod">
        <pc:chgData name="Peng Ee Ooi" userId="743c5b3312ab2c4f" providerId="LiveId" clId="{F63E59DF-DF61-4424-85B5-FEEC97BB1797}" dt="2023-02-26T12:43:06.951" v="2526" actId="20577"/>
        <pc:sldMkLst>
          <pc:docMk/>
          <pc:sldMk cId="3729442599" sldId="230717675"/>
        </pc:sldMkLst>
        <pc:spChg chg="mod">
          <ac:chgData name="Peng Ee Ooi" userId="743c5b3312ab2c4f" providerId="LiveId" clId="{F63E59DF-DF61-4424-85B5-FEEC97BB1797}" dt="2023-02-26T11:29:45.788" v="981" actId="20577"/>
          <ac:spMkLst>
            <pc:docMk/>
            <pc:sldMk cId="3729442599" sldId="230717675"/>
            <ac:spMk id="6" creationId="{06573117-4F27-3691-15C1-24B7B8EDEC98}"/>
          </ac:spMkLst>
        </pc:spChg>
        <pc:spChg chg="mod">
          <ac:chgData name="Peng Ee Ooi" userId="743c5b3312ab2c4f" providerId="LiveId" clId="{F63E59DF-DF61-4424-85B5-FEEC97BB1797}" dt="2023-02-26T12:43:06.951" v="2526" actId="20577"/>
          <ac:spMkLst>
            <pc:docMk/>
            <pc:sldMk cId="3729442599" sldId="230717675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1:28:21.360" v="950" actId="14100"/>
          <ac:spMkLst>
            <pc:docMk/>
            <pc:sldMk cId="3729442599" sldId="230717675"/>
            <ac:spMk id="9" creationId="{3FCFFD63-F577-3D50-B182-C2A87C9C33FB}"/>
          </ac:spMkLst>
        </pc:spChg>
        <pc:spChg chg="mod">
          <ac:chgData name="Peng Ee Ooi" userId="743c5b3312ab2c4f" providerId="LiveId" clId="{F63E59DF-DF61-4424-85B5-FEEC97BB1797}" dt="2023-02-26T11:29:13.669" v="971" actId="1076"/>
          <ac:spMkLst>
            <pc:docMk/>
            <pc:sldMk cId="3729442599" sldId="230717675"/>
            <ac:spMk id="13" creationId="{00000000-0000-0000-0000-000000000000}"/>
          </ac:spMkLst>
        </pc:spChg>
        <pc:picChg chg="add mod ord modCrop">
          <ac:chgData name="Peng Ee Ooi" userId="743c5b3312ab2c4f" providerId="LiveId" clId="{F63E59DF-DF61-4424-85B5-FEEC97BB1797}" dt="2023-02-26T11:29:39.163" v="972" actId="1076"/>
          <ac:picMkLst>
            <pc:docMk/>
            <pc:sldMk cId="3729442599" sldId="230717675"/>
            <ac:picMk id="3" creationId="{36A1D325-4478-EF51-C2D9-C300C50EB5DC}"/>
          </ac:picMkLst>
        </pc:picChg>
        <pc:picChg chg="del">
          <ac:chgData name="Peng Ee Ooi" userId="743c5b3312ab2c4f" providerId="LiveId" clId="{F63E59DF-DF61-4424-85B5-FEEC97BB1797}" dt="2023-02-26T11:20:54.445" v="774" actId="478"/>
          <ac:picMkLst>
            <pc:docMk/>
            <pc:sldMk cId="3729442599" sldId="230717675"/>
            <ac:picMk id="4" creationId="{3B7DC7E8-6025-9194-DDD6-E3DE7900D91F}"/>
          </ac:picMkLst>
        </pc:picChg>
        <pc:picChg chg="del">
          <ac:chgData name="Peng Ee Ooi" userId="743c5b3312ab2c4f" providerId="LiveId" clId="{F63E59DF-DF61-4424-85B5-FEEC97BB1797}" dt="2023-02-26T11:22:58.716" v="783" actId="478"/>
          <ac:picMkLst>
            <pc:docMk/>
            <pc:sldMk cId="3729442599" sldId="230717675"/>
            <ac:picMk id="7" creationId="{05810983-16F1-961F-D4EB-A77B173818E0}"/>
          </ac:picMkLst>
        </pc:picChg>
        <pc:picChg chg="add mod modCrop">
          <ac:chgData name="Peng Ee Ooi" userId="743c5b3312ab2c4f" providerId="LiveId" clId="{F63E59DF-DF61-4424-85B5-FEEC97BB1797}" dt="2023-02-26T11:25:49.522" v="809" actId="1076"/>
          <ac:picMkLst>
            <pc:docMk/>
            <pc:sldMk cId="3729442599" sldId="230717675"/>
            <ac:picMk id="10" creationId="{4FB363EB-B9F4-CB19-2239-A50E7ED53689}"/>
          </ac:picMkLst>
        </pc:picChg>
        <pc:picChg chg="del">
          <ac:chgData name="Peng Ee Ooi" userId="743c5b3312ab2c4f" providerId="LiveId" clId="{F63E59DF-DF61-4424-85B5-FEEC97BB1797}" dt="2023-02-26T11:22:57.838" v="782" actId="478"/>
          <ac:picMkLst>
            <pc:docMk/>
            <pc:sldMk cId="3729442599" sldId="230717675"/>
            <ac:picMk id="11" creationId="{A9D4AE54-F19C-2609-CA23-CC25DAC64B75}"/>
          </ac:picMkLst>
        </pc:picChg>
        <pc:picChg chg="del">
          <ac:chgData name="Peng Ee Ooi" userId="743c5b3312ab2c4f" providerId="LiveId" clId="{F63E59DF-DF61-4424-85B5-FEEC97BB1797}" dt="2023-02-26T11:20:17.076" v="766" actId="478"/>
          <ac:picMkLst>
            <pc:docMk/>
            <pc:sldMk cId="3729442599" sldId="230717675"/>
            <ac:picMk id="14" creationId="{838C6BD4-7E53-4B00-1489-2B57243AF26C}"/>
          </ac:picMkLst>
        </pc:picChg>
        <pc:picChg chg="add mod modCrop">
          <ac:chgData name="Peng Ee Ooi" userId="743c5b3312ab2c4f" providerId="LiveId" clId="{F63E59DF-DF61-4424-85B5-FEEC97BB1797}" dt="2023-02-26T11:24:18.137" v="798" actId="18131"/>
          <ac:picMkLst>
            <pc:docMk/>
            <pc:sldMk cId="3729442599" sldId="230717675"/>
            <ac:picMk id="15" creationId="{6243832C-B28C-DC76-F237-B10227137485}"/>
          </ac:picMkLst>
        </pc:picChg>
        <pc:picChg chg="del mod">
          <ac:chgData name="Peng Ee Ooi" userId="743c5b3312ab2c4f" providerId="LiveId" clId="{F63E59DF-DF61-4424-85B5-FEEC97BB1797}" dt="2023-02-26T11:20:02.608" v="763" actId="478"/>
          <ac:picMkLst>
            <pc:docMk/>
            <pc:sldMk cId="3729442599" sldId="230717675"/>
            <ac:picMk id="16" creationId="{9206363A-2F1F-0892-CCDA-90909262DC3E}"/>
          </ac:picMkLst>
        </pc:picChg>
        <pc:picChg chg="add del mod">
          <ac:chgData name="Peng Ee Ooi" userId="743c5b3312ab2c4f" providerId="LiveId" clId="{F63E59DF-DF61-4424-85B5-FEEC97BB1797}" dt="2023-02-26T11:23:25.052" v="788" actId="478"/>
          <ac:picMkLst>
            <pc:docMk/>
            <pc:sldMk cId="3729442599" sldId="230717675"/>
            <ac:picMk id="18" creationId="{6A192BDE-C1E3-DABC-8585-E79189DA0B0A}"/>
          </ac:picMkLst>
        </pc:picChg>
        <pc:picChg chg="add mod">
          <ac:chgData name="Peng Ee Ooi" userId="743c5b3312ab2c4f" providerId="LiveId" clId="{F63E59DF-DF61-4424-85B5-FEEC97BB1797}" dt="2023-02-26T11:24:22.942" v="799" actId="1076"/>
          <ac:picMkLst>
            <pc:docMk/>
            <pc:sldMk cId="3729442599" sldId="230717675"/>
            <ac:picMk id="20" creationId="{67756E4B-4B73-5968-2A1F-DEF1786B8577}"/>
          </ac:picMkLst>
        </pc:picChg>
        <pc:picChg chg="add mod">
          <ac:chgData name="Peng Ee Ooi" userId="743c5b3312ab2c4f" providerId="LiveId" clId="{F63E59DF-DF61-4424-85B5-FEEC97BB1797}" dt="2023-02-26T11:24:03.503" v="797" actId="1076"/>
          <ac:picMkLst>
            <pc:docMk/>
            <pc:sldMk cId="3729442599" sldId="230717675"/>
            <ac:picMk id="22" creationId="{9688AA92-4241-BF3A-3346-5778A8089EB5}"/>
          </ac:picMkLst>
        </pc:picChg>
        <pc:picChg chg="add mod ord">
          <ac:chgData name="Peng Ee Ooi" userId="743c5b3312ab2c4f" providerId="LiveId" clId="{F63E59DF-DF61-4424-85B5-FEEC97BB1797}" dt="2023-02-26T11:25:41.065" v="806" actId="1076"/>
          <ac:picMkLst>
            <pc:docMk/>
            <pc:sldMk cId="3729442599" sldId="230717675"/>
            <ac:picMk id="24" creationId="{B8FC15C7-9B8C-037B-E5C9-6B42566ED19E}"/>
          </ac:picMkLst>
        </pc:picChg>
      </pc:sldChg>
      <pc:sldChg chg="addSp delSp modSp add mod">
        <pc:chgData name="Peng Ee Ooi" userId="743c5b3312ab2c4f" providerId="LiveId" clId="{F63E59DF-DF61-4424-85B5-FEEC97BB1797}" dt="2023-02-26T12:44:21.580" v="2529" actId="20577"/>
        <pc:sldMkLst>
          <pc:docMk/>
          <pc:sldMk cId="4027245492" sldId="230717676"/>
        </pc:sldMkLst>
        <pc:spChg chg="add del mod">
          <ac:chgData name="Peng Ee Ooi" userId="743c5b3312ab2c4f" providerId="LiveId" clId="{F63E59DF-DF61-4424-85B5-FEEC97BB1797}" dt="2023-02-26T11:52:38.998" v="1667" actId="478"/>
          <ac:spMkLst>
            <pc:docMk/>
            <pc:sldMk cId="4027245492" sldId="230717676"/>
            <ac:spMk id="3" creationId="{DC446D8D-E919-3BBD-93E1-8B3EB98F98F5}"/>
          </ac:spMkLst>
        </pc:spChg>
        <pc:spChg chg="add del mod">
          <ac:chgData name="Peng Ee Ooi" userId="743c5b3312ab2c4f" providerId="LiveId" clId="{F63E59DF-DF61-4424-85B5-FEEC97BB1797}" dt="2023-02-26T11:52:45.603" v="1670" actId="478"/>
          <ac:spMkLst>
            <pc:docMk/>
            <pc:sldMk cId="4027245492" sldId="230717676"/>
            <ac:spMk id="5" creationId="{C58F1872-6446-6533-E876-DE513D928DF9}"/>
          </ac:spMkLst>
        </pc:spChg>
        <pc:spChg chg="mod">
          <ac:chgData name="Peng Ee Ooi" userId="743c5b3312ab2c4f" providerId="LiveId" clId="{F63E59DF-DF61-4424-85B5-FEEC97BB1797}" dt="2023-02-26T12:44:21.580" v="2529" actId="20577"/>
          <ac:spMkLst>
            <pc:docMk/>
            <pc:sldMk cId="4027245492" sldId="230717676"/>
            <ac:spMk id="8" creationId="{750BF95D-9C2A-4F42-F48A-C34AACF5B552}"/>
          </ac:spMkLst>
        </pc:spChg>
        <pc:spChg chg="add mod">
          <ac:chgData name="Peng Ee Ooi" userId="743c5b3312ab2c4f" providerId="LiveId" clId="{F63E59DF-DF61-4424-85B5-FEEC97BB1797}" dt="2023-02-26T12:21:36.022" v="1727" actId="14100"/>
          <ac:spMkLst>
            <pc:docMk/>
            <pc:sldMk cId="4027245492" sldId="230717676"/>
            <ac:spMk id="9" creationId="{EAF4D159-5334-B3D9-1457-50918C45CDCF}"/>
          </ac:spMkLst>
        </pc:spChg>
        <pc:spChg chg="del mod">
          <ac:chgData name="Peng Ee Ooi" userId="743c5b3312ab2c4f" providerId="LiveId" clId="{F63E59DF-DF61-4424-85B5-FEEC97BB1797}" dt="2023-02-26T11:52:37.213" v="1666" actId="478"/>
          <ac:spMkLst>
            <pc:docMk/>
            <pc:sldMk cId="4027245492" sldId="230717676"/>
            <ac:spMk id="13" creationId="{00000000-0000-0000-0000-000000000000}"/>
          </ac:spMkLst>
        </pc:spChg>
        <pc:spChg chg="del mod">
          <ac:chgData name="Peng Ee Ooi" userId="743c5b3312ab2c4f" providerId="LiveId" clId="{F63E59DF-DF61-4424-85B5-FEEC97BB1797}" dt="2023-02-26T11:52:43.813" v="1669" actId="478"/>
          <ac:spMkLst>
            <pc:docMk/>
            <pc:sldMk cId="4027245492" sldId="230717676"/>
            <ac:spMk id="14" creationId="{00000000-0000-0000-0000-000000000000}"/>
          </ac:spMkLst>
        </pc:spChg>
        <pc:picChg chg="add mod">
          <ac:chgData name="Peng Ee Ooi" userId="743c5b3312ab2c4f" providerId="LiveId" clId="{F63E59DF-DF61-4424-85B5-FEEC97BB1797}" dt="2023-02-26T12:21:07.558" v="1723" actId="14100"/>
          <ac:picMkLst>
            <pc:docMk/>
            <pc:sldMk cId="4027245492" sldId="230717676"/>
            <ac:picMk id="7" creationId="{1BBA3CF4-7876-9CD0-1270-08387A31ED95}"/>
          </ac:picMkLst>
        </pc:picChg>
      </pc:sldChg>
      <pc:sldChg chg="addSp delSp modSp add mod">
        <pc:chgData name="Peng Ee Ooi" userId="743c5b3312ab2c4f" providerId="LiveId" clId="{F63E59DF-DF61-4424-85B5-FEEC97BB1797}" dt="2023-02-26T12:47:52.519" v="2566" actId="478"/>
        <pc:sldMkLst>
          <pc:docMk/>
          <pc:sldMk cId="188044603" sldId="230717677"/>
        </pc:sldMkLst>
        <pc:spChg chg="add mod">
          <ac:chgData name="Peng Ee Ooi" userId="743c5b3312ab2c4f" providerId="LiveId" clId="{F63E59DF-DF61-4424-85B5-FEEC97BB1797}" dt="2023-02-26T12:22:00.379" v="1729"/>
          <ac:spMkLst>
            <pc:docMk/>
            <pc:sldMk cId="188044603" sldId="230717677"/>
            <ac:spMk id="4" creationId="{2D7DFC8E-3759-D623-FC47-36F27D4CDDA9}"/>
          </ac:spMkLst>
        </pc:spChg>
        <pc:spChg chg="mod">
          <ac:chgData name="Peng Ee Ooi" userId="743c5b3312ab2c4f" providerId="LiveId" clId="{F63E59DF-DF61-4424-85B5-FEEC97BB1797}" dt="2023-02-26T12:44:27.160" v="2531" actId="20577"/>
          <ac:spMkLst>
            <pc:docMk/>
            <pc:sldMk cId="188044603" sldId="230717677"/>
            <ac:spMk id="8" creationId="{750BF95D-9C2A-4F42-F48A-C34AACF5B552}"/>
          </ac:spMkLst>
        </pc:spChg>
        <pc:picChg chg="add del mod">
          <ac:chgData name="Peng Ee Ooi" userId="743c5b3312ab2c4f" providerId="LiveId" clId="{F63E59DF-DF61-4424-85B5-FEEC97BB1797}" dt="2023-02-26T12:47:52.519" v="2566" actId="478"/>
          <ac:picMkLst>
            <pc:docMk/>
            <pc:sldMk cId="188044603" sldId="230717677"/>
            <ac:picMk id="3" creationId="{28AEDD46-6A95-FE63-025B-47DB60AE9E06}"/>
          </ac:picMkLst>
        </pc:picChg>
        <pc:picChg chg="add del mod">
          <ac:chgData name="Peng Ee Ooi" userId="743c5b3312ab2c4f" providerId="LiveId" clId="{F63E59DF-DF61-4424-85B5-FEEC97BB1797}" dt="2023-02-26T12:47:51.947" v="2565" actId="22"/>
          <ac:picMkLst>
            <pc:docMk/>
            <pc:sldMk cId="188044603" sldId="230717677"/>
            <ac:picMk id="6" creationId="{F58573DB-1B15-1B9A-34AB-F1F6FC7F824C}"/>
          </ac:picMkLst>
        </pc:picChg>
        <pc:picChg chg="del">
          <ac:chgData name="Peng Ee Ooi" userId="743c5b3312ab2c4f" providerId="LiveId" clId="{F63E59DF-DF61-4424-85B5-FEEC97BB1797}" dt="2023-02-26T11:54:54.958" v="1678" actId="478"/>
          <ac:picMkLst>
            <pc:docMk/>
            <pc:sldMk cId="188044603" sldId="230717677"/>
            <ac:picMk id="7" creationId="{1BBA3CF4-7876-9CD0-1270-08387A31ED95}"/>
          </ac:picMkLst>
        </pc:picChg>
      </pc:sldChg>
      <pc:sldChg chg="addSp delSp modSp add mod">
        <pc:chgData name="Peng Ee Ooi" userId="743c5b3312ab2c4f" providerId="LiveId" clId="{F63E59DF-DF61-4424-85B5-FEEC97BB1797}" dt="2023-02-26T12:44:31.816" v="2533" actId="20577"/>
        <pc:sldMkLst>
          <pc:docMk/>
          <pc:sldMk cId="658063552" sldId="230717678"/>
        </pc:sldMkLst>
        <pc:spChg chg="add mod">
          <ac:chgData name="Peng Ee Ooi" userId="743c5b3312ab2c4f" providerId="LiveId" clId="{F63E59DF-DF61-4424-85B5-FEEC97BB1797}" dt="2023-02-26T12:22:19.391" v="1733"/>
          <ac:spMkLst>
            <pc:docMk/>
            <pc:sldMk cId="658063552" sldId="230717678"/>
            <ac:spMk id="5" creationId="{971275C0-5D85-F394-3387-64C87C6323D1}"/>
          </ac:spMkLst>
        </pc:spChg>
        <pc:spChg chg="mod">
          <ac:chgData name="Peng Ee Ooi" userId="743c5b3312ab2c4f" providerId="LiveId" clId="{F63E59DF-DF61-4424-85B5-FEEC97BB1797}" dt="2023-02-26T12:44:31.816" v="2533" actId="20577"/>
          <ac:spMkLst>
            <pc:docMk/>
            <pc:sldMk cId="658063552" sldId="230717678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1:55:58.950" v="1684" actId="478"/>
          <ac:picMkLst>
            <pc:docMk/>
            <pc:sldMk cId="658063552" sldId="230717678"/>
            <ac:picMk id="3" creationId="{28AEDD46-6A95-FE63-025B-47DB60AE9E06}"/>
          </ac:picMkLst>
        </pc:picChg>
        <pc:picChg chg="add mod">
          <ac:chgData name="Peng Ee Ooi" userId="743c5b3312ab2c4f" providerId="LiveId" clId="{F63E59DF-DF61-4424-85B5-FEEC97BB1797}" dt="2023-02-26T12:22:29.578" v="1734" actId="14100"/>
          <ac:picMkLst>
            <pc:docMk/>
            <pc:sldMk cId="658063552" sldId="230717678"/>
            <ac:picMk id="4" creationId="{ACF20053-79A9-2B81-9FEE-CE772F415106}"/>
          </ac:picMkLst>
        </pc:picChg>
      </pc:sldChg>
      <pc:sldChg chg="new del">
        <pc:chgData name="Peng Ee Ooi" userId="743c5b3312ab2c4f" providerId="LiveId" clId="{F63E59DF-DF61-4424-85B5-FEEC97BB1797}" dt="2023-02-26T12:10:42.897" v="1722" actId="2696"/>
        <pc:sldMkLst>
          <pc:docMk/>
          <pc:sldMk cId="1127152436" sldId="230717679"/>
        </pc:sldMkLst>
      </pc:sldChg>
      <pc:sldChg chg="modSp add mod ord">
        <pc:chgData name="Peng Ee Ooi" userId="743c5b3312ab2c4f" providerId="LiveId" clId="{F63E59DF-DF61-4424-85B5-FEEC97BB1797}" dt="2023-02-26T12:44:39.040" v="2535" actId="20577"/>
        <pc:sldMkLst>
          <pc:docMk/>
          <pc:sldMk cId="3672603948" sldId="230717679"/>
        </pc:sldMkLst>
        <pc:spChg chg="mod">
          <ac:chgData name="Peng Ee Ooi" userId="743c5b3312ab2c4f" providerId="LiveId" clId="{F63E59DF-DF61-4424-85B5-FEEC97BB1797}" dt="2023-02-26T12:44:39.040" v="2535" actId="20577"/>
          <ac:spMkLst>
            <pc:docMk/>
            <pc:sldMk cId="3672603948" sldId="230717679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2:25:25.977" v="1746" actId="20577"/>
          <ac:spMkLst>
            <pc:docMk/>
            <pc:sldMk cId="3672603948" sldId="230717679"/>
            <ac:spMk id="13" creationId="{00000000-0000-0000-0000-000000000000}"/>
          </ac:spMkLst>
        </pc:spChg>
        <pc:spChg chg="mod">
          <ac:chgData name="Peng Ee Ooi" userId="743c5b3312ab2c4f" providerId="LiveId" clId="{F63E59DF-DF61-4424-85B5-FEEC97BB1797}" dt="2023-02-26T12:36:51.041" v="2301" actId="20577"/>
          <ac:spMkLst>
            <pc:docMk/>
            <pc:sldMk cId="3672603948" sldId="230717679"/>
            <ac:spMk id="14" creationId="{00000000-0000-0000-0000-000000000000}"/>
          </ac:spMkLst>
        </pc:spChg>
      </pc:sldChg>
      <pc:sldChg chg="addSp delSp modSp add mod">
        <pc:chgData name="Peng Ee Ooi" userId="743c5b3312ab2c4f" providerId="LiveId" clId="{F63E59DF-DF61-4424-85B5-FEEC97BB1797}" dt="2023-02-26T13:29:03.115" v="3324" actId="20577"/>
        <pc:sldMkLst>
          <pc:docMk/>
          <pc:sldMk cId="3600817301" sldId="230717680"/>
        </pc:sldMkLst>
        <pc:spChg chg="mod">
          <ac:chgData name="Peng Ee Ooi" userId="743c5b3312ab2c4f" providerId="LiveId" clId="{F63E59DF-DF61-4424-85B5-FEEC97BB1797}" dt="2023-02-26T13:28:51.087" v="3323" actId="20577"/>
          <ac:spMkLst>
            <pc:docMk/>
            <pc:sldMk cId="3600817301" sldId="230717680"/>
            <ac:spMk id="6" creationId="{06573117-4F27-3691-15C1-24B7B8EDEC98}"/>
          </ac:spMkLst>
        </pc:spChg>
        <pc:spChg chg="mod">
          <ac:chgData name="Peng Ee Ooi" userId="743c5b3312ab2c4f" providerId="LiveId" clId="{F63E59DF-DF61-4424-85B5-FEEC97BB1797}" dt="2023-02-26T12:42:15.886" v="2520" actId="20577"/>
          <ac:spMkLst>
            <pc:docMk/>
            <pc:sldMk cId="3600817301" sldId="230717680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3:29:03.115" v="3324" actId="20577"/>
          <ac:spMkLst>
            <pc:docMk/>
            <pc:sldMk cId="3600817301" sldId="230717680"/>
            <ac:spMk id="13" creationId="{00000000-0000-0000-0000-000000000000}"/>
          </ac:spMkLst>
        </pc:spChg>
        <pc:picChg chg="add mod">
          <ac:chgData name="Peng Ee Ooi" userId="743c5b3312ab2c4f" providerId="LiveId" clId="{F63E59DF-DF61-4424-85B5-FEEC97BB1797}" dt="2023-02-26T12:41:41.242" v="2517" actId="1037"/>
          <ac:picMkLst>
            <pc:docMk/>
            <pc:sldMk cId="3600817301" sldId="230717680"/>
            <ac:picMk id="3" creationId="{CA9477F7-E2F4-A7D0-F72C-37E7DC2A9132}"/>
          </ac:picMkLst>
        </pc:picChg>
        <pc:picChg chg="del">
          <ac:chgData name="Peng Ee Ooi" userId="743c5b3312ab2c4f" providerId="LiveId" clId="{F63E59DF-DF61-4424-85B5-FEEC97BB1797}" dt="2023-02-26T12:38:56.777" v="2304" actId="478"/>
          <ac:picMkLst>
            <pc:docMk/>
            <pc:sldMk cId="3600817301" sldId="230717680"/>
            <ac:picMk id="4" creationId="{09B2A208-15E7-4678-F2AF-EBA9D1045A3A}"/>
          </ac:picMkLst>
        </pc:picChg>
      </pc:sldChg>
      <pc:sldChg chg="addSp delSp modSp mod">
        <pc:chgData name="Peng Ee Ooi" userId="743c5b3312ab2c4f" providerId="LiveId" clId="{F63E59DF-DF61-4424-85B5-FEEC97BB1797}" dt="2023-02-26T12:46:14.404" v="2547" actId="1035"/>
        <pc:sldMkLst>
          <pc:docMk/>
          <pc:sldMk cId="4201692340" sldId="230717681"/>
        </pc:sldMkLst>
        <pc:spChg chg="mod">
          <ac:chgData name="Peng Ee Ooi" userId="743c5b3312ab2c4f" providerId="LiveId" clId="{F63E59DF-DF61-4424-85B5-FEEC97BB1797}" dt="2023-02-26T12:45:20.353" v="2537" actId="20577"/>
          <ac:spMkLst>
            <pc:docMk/>
            <pc:sldMk cId="4201692340" sldId="230717681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2:46:14.404" v="2547" actId="1035"/>
          <ac:picMkLst>
            <pc:docMk/>
            <pc:sldMk cId="4201692340" sldId="230717681"/>
            <ac:picMk id="3" creationId="{15EDFB71-1D80-66B0-379B-DE751CCE2B39}"/>
          </ac:picMkLst>
        </pc:picChg>
        <pc:picChg chg="del">
          <ac:chgData name="Peng Ee Ooi" userId="743c5b3312ab2c4f" providerId="LiveId" clId="{F63E59DF-DF61-4424-85B5-FEEC97BB1797}" dt="2023-02-26T12:45:24.563" v="2538" actId="478"/>
          <ac:picMkLst>
            <pc:docMk/>
            <pc:sldMk cId="4201692340" sldId="230717681"/>
            <ac:picMk id="7" creationId="{1BBA3CF4-7876-9CD0-1270-08387A31ED95}"/>
          </ac:picMkLst>
        </pc:picChg>
      </pc:sldChg>
      <pc:sldChg chg="addSp delSp modSp mod">
        <pc:chgData name="Peng Ee Ooi" userId="743c5b3312ab2c4f" providerId="LiveId" clId="{F63E59DF-DF61-4424-85B5-FEEC97BB1797}" dt="2023-02-26T12:48:15.352" v="2570" actId="20577"/>
        <pc:sldMkLst>
          <pc:docMk/>
          <pc:sldMk cId="2743051394" sldId="230717682"/>
        </pc:sldMkLst>
        <pc:spChg chg="mod">
          <ac:chgData name="Peng Ee Ooi" userId="743c5b3312ab2c4f" providerId="LiveId" clId="{F63E59DF-DF61-4424-85B5-FEEC97BB1797}" dt="2023-02-26T12:48:15.352" v="2570" actId="20577"/>
          <ac:spMkLst>
            <pc:docMk/>
            <pc:sldMk cId="2743051394" sldId="230717682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2:48:00.883" v="2568"/>
          <ac:picMkLst>
            <pc:docMk/>
            <pc:sldMk cId="2743051394" sldId="230717682"/>
            <ac:picMk id="2" creationId="{FB78D9B6-130E-8108-054E-FD76DE0A94FF}"/>
          </ac:picMkLst>
        </pc:picChg>
        <pc:picChg chg="del">
          <ac:chgData name="Peng Ee Ooi" userId="743c5b3312ab2c4f" providerId="LiveId" clId="{F63E59DF-DF61-4424-85B5-FEEC97BB1797}" dt="2023-02-26T12:47:58.888" v="2567" actId="478"/>
          <ac:picMkLst>
            <pc:docMk/>
            <pc:sldMk cId="2743051394" sldId="230717682"/>
            <ac:picMk id="3" creationId="{28AEDD46-6A95-FE63-025B-47DB60AE9E06}"/>
          </ac:picMkLst>
        </pc:picChg>
      </pc:sldChg>
      <pc:sldChg chg="addSp delSp modSp mod">
        <pc:chgData name="Peng Ee Ooi" userId="743c5b3312ab2c4f" providerId="LiveId" clId="{F63E59DF-DF61-4424-85B5-FEEC97BB1797}" dt="2023-02-26T12:49:35.035" v="2584" actId="1036"/>
        <pc:sldMkLst>
          <pc:docMk/>
          <pc:sldMk cId="611505875" sldId="230717683"/>
        </pc:sldMkLst>
        <pc:spChg chg="mod">
          <ac:chgData name="Peng Ee Ooi" userId="743c5b3312ab2c4f" providerId="LiveId" clId="{F63E59DF-DF61-4424-85B5-FEEC97BB1797}" dt="2023-02-26T12:48:36.080" v="2572" actId="20577"/>
          <ac:spMkLst>
            <pc:docMk/>
            <pc:sldMk cId="611505875" sldId="230717683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2:49:35.035" v="2584" actId="1036"/>
          <ac:picMkLst>
            <pc:docMk/>
            <pc:sldMk cId="611505875" sldId="230717683"/>
            <ac:picMk id="3" creationId="{EF030D27-E928-A28B-ADDF-037E80C12C44}"/>
          </ac:picMkLst>
        </pc:picChg>
        <pc:picChg chg="del">
          <ac:chgData name="Peng Ee Ooi" userId="743c5b3312ab2c4f" providerId="LiveId" clId="{F63E59DF-DF61-4424-85B5-FEEC97BB1797}" dt="2023-02-26T12:48:40.282" v="2573" actId="478"/>
          <ac:picMkLst>
            <pc:docMk/>
            <pc:sldMk cId="611505875" sldId="230717683"/>
            <ac:picMk id="4" creationId="{ACF20053-79A9-2B81-9FEE-CE772F415106}"/>
          </ac:picMkLst>
        </pc:picChg>
      </pc:sldChg>
      <pc:sldChg chg="addSp delSp modSp add mod">
        <pc:chgData name="Peng Ee Ooi" userId="743c5b3312ab2c4f" providerId="LiveId" clId="{F63E59DF-DF61-4424-85B5-FEEC97BB1797}" dt="2023-02-26T12:50:35.698" v="2596" actId="14100"/>
        <pc:sldMkLst>
          <pc:docMk/>
          <pc:sldMk cId="2853244639" sldId="230717684"/>
        </pc:sldMkLst>
        <pc:spChg chg="mod">
          <ac:chgData name="Peng Ee Ooi" userId="743c5b3312ab2c4f" providerId="LiveId" clId="{F63E59DF-DF61-4424-85B5-FEEC97BB1797}" dt="2023-02-26T12:49:58.033" v="2587" actId="20577"/>
          <ac:spMkLst>
            <pc:docMk/>
            <pc:sldMk cId="2853244639" sldId="230717684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2:50:02.160" v="2588" actId="478"/>
          <ac:picMkLst>
            <pc:docMk/>
            <pc:sldMk cId="2853244639" sldId="230717684"/>
            <ac:picMk id="3" creationId="{EF030D27-E928-A28B-ADDF-037E80C12C44}"/>
          </ac:picMkLst>
        </pc:picChg>
        <pc:picChg chg="add mod">
          <ac:chgData name="Peng Ee Ooi" userId="743c5b3312ab2c4f" providerId="LiveId" clId="{F63E59DF-DF61-4424-85B5-FEEC97BB1797}" dt="2023-02-26T12:50:35.698" v="2596" actId="14100"/>
          <ac:picMkLst>
            <pc:docMk/>
            <pc:sldMk cId="2853244639" sldId="230717684"/>
            <ac:picMk id="4" creationId="{48A3454F-451F-03CC-5B51-BBA3B0001E15}"/>
          </ac:picMkLst>
        </pc:picChg>
      </pc:sldChg>
      <pc:sldChg chg="addSp delSp modSp add mod">
        <pc:chgData name="Peng Ee Ooi" userId="743c5b3312ab2c4f" providerId="LiveId" clId="{F63E59DF-DF61-4424-85B5-FEEC97BB1797}" dt="2023-02-26T12:52:31.546" v="2609" actId="1037"/>
        <pc:sldMkLst>
          <pc:docMk/>
          <pc:sldMk cId="306906561" sldId="230717685"/>
        </pc:sldMkLst>
        <pc:spChg chg="mod">
          <ac:chgData name="Peng Ee Ooi" userId="743c5b3312ab2c4f" providerId="LiveId" clId="{F63E59DF-DF61-4424-85B5-FEEC97BB1797}" dt="2023-02-26T12:51:22.496" v="2599" actId="20577"/>
          <ac:spMkLst>
            <pc:docMk/>
            <pc:sldMk cId="306906561" sldId="230717685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2:52:31.546" v="2609" actId="1037"/>
          <ac:picMkLst>
            <pc:docMk/>
            <pc:sldMk cId="306906561" sldId="230717685"/>
            <ac:picMk id="3" creationId="{58C010E8-979C-A4DE-2BAB-21E2EDE7DE31}"/>
          </ac:picMkLst>
        </pc:picChg>
        <pc:picChg chg="del">
          <ac:chgData name="Peng Ee Ooi" userId="743c5b3312ab2c4f" providerId="LiveId" clId="{F63E59DF-DF61-4424-85B5-FEEC97BB1797}" dt="2023-02-26T12:51:38.492" v="2600" actId="478"/>
          <ac:picMkLst>
            <pc:docMk/>
            <pc:sldMk cId="306906561" sldId="230717685"/>
            <ac:picMk id="4" creationId="{48A3454F-451F-03CC-5B51-BBA3B0001E15}"/>
          </ac:picMkLst>
        </pc:picChg>
      </pc:sldChg>
      <pc:sldChg chg="modSp mod">
        <pc:chgData name="Peng Ee Ooi" userId="743c5b3312ab2c4f" providerId="LiveId" clId="{F63E59DF-DF61-4424-85B5-FEEC97BB1797}" dt="2023-02-26T14:00:43.262" v="4172" actId="20577"/>
        <pc:sldMkLst>
          <pc:docMk/>
          <pc:sldMk cId="2991085885" sldId="230717686"/>
        </pc:sldMkLst>
        <pc:spChg chg="mod">
          <ac:chgData name="Peng Ee Ooi" userId="743c5b3312ab2c4f" providerId="LiveId" clId="{F63E59DF-DF61-4424-85B5-FEEC97BB1797}" dt="2023-02-26T13:07:23.984" v="2708" actId="20577"/>
          <ac:spMkLst>
            <pc:docMk/>
            <pc:sldMk cId="2991085885" sldId="230717686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3:27:26.283" v="3310" actId="1076"/>
          <ac:spMkLst>
            <pc:docMk/>
            <pc:sldMk cId="2991085885" sldId="230717686"/>
            <ac:spMk id="13" creationId="{00000000-0000-0000-0000-000000000000}"/>
          </ac:spMkLst>
        </pc:spChg>
        <pc:spChg chg="mod">
          <ac:chgData name="Peng Ee Ooi" userId="743c5b3312ab2c4f" providerId="LiveId" clId="{F63E59DF-DF61-4424-85B5-FEEC97BB1797}" dt="2023-02-26T14:00:43.262" v="4172" actId="20577"/>
          <ac:spMkLst>
            <pc:docMk/>
            <pc:sldMk cId="2991085885" sldId="230717686"/>
            <ac:spMk id="14" creationId="{00000000-0000-0000-0000-000000000000}"/>
          </ac:spMkLst>
        </pc:spChg>
      </pc:sldChg>
      <pc:sldChg chg="addSp delSp modSp mod">
        <pc:chgData name="Peng Ee Ooi" userId="743c5b3312ab2c4f" providerId="LiveId" clId="{F63E59DF-DF61-4424-85B5-FEEC97BB1797}" dt="2023-02-26T13:10:21.450" v="2857" actId="1036"/>
        <pc:sldMkLst>
          <pc:docMk/>
          <pc:sldMk cId="1873414296" sldId="230717687"/>
        </pc:sldMkLst>
        <pc:spChg chg="mod">
          <ac:chgData name="Peng Ee Ooi" userId="743c5b3312ab2c4f" providerId="LiveId" clId="{F63E59DF-DF61-4424-85B5-FEEC97BB1797}" dt="2023-02-26T13:09:32.536" v="2837" actId="20577"/>
          <ac:spMkLst>
            <pc:docMk/>
            <pc:sldMk cId="1873414296" sldId="230717687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3:05:51.963" v="2684" actId="478"/>
          <ac:picMkLst>
            <pc:docMk/>
            <pc:sldMk cId="1873414296" sldId="230717687"/>
            <ac:picMk id="3" creationId="{15EDFB71-1D80-66B0-379B-DE751CCE2B39}"/>
          </ac:picMkLst>
        </pc:picChg>
        <pc:picChg chg="add mod">
          <ac:chgData name="Peng Ee Ooi" userId="743c5b3312ab2c4f" providerId="LiveId" clId="{F63E59DF-DF61-4424-85B5-FEEC97BB1797}" dt="2023-02-26T13:10:21.450" v="2857" actId="1036"/>
          <ac:picMkLst>
            <pc:docMk/>
            <pc:sldMk cId="1873414296" sldId="230717687"/>
            <ac:picMk id="4" creationId="{15294FDB-1235-77B2-766F-725A949D250D}"/>
          </ac:picMkLst>
        </pc:picChg>
      </pc:sldChg>
      <pc:sldChg chg="addSp delSp modSp mod">
        <pc:chgData name="Peng Ee Ooi" userId="743c5b3312ab2c4f" providerId="LiveId" clId="{F63E59DF-DF61-4424-85B5-FEEC97BB1797}" dt="2023-02-26T13:09:40.648" v="2841" actId="20577"/>
        <pc:sldMkLst>
          <pc:docMk/>
          <pc:sldMk cId="538192404" sldId="230717688"/>
        </pc:sldMkLst>
        <pc:spChg chg="mod">
          <ac:chgData name="Peng Ee Ooi" userId="743c5b3312ab2c4f" providerId="LiveId" clId="{F63E59DF-DF61-4424-85B5-FEEC97BB1797}" dt="2023-02-26T13:09:40.648" v="2841" actId="20577"/>
          <ac:spMkLst>
            <pc:docMk/>
            <pc:sldMk cId="538192404" sldId="230717688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3:06:46.803" v="2693" actId="478"/>
          <ac:picMkLst>
            <pc:docMk/>
            <pc:sldMk cId="538192404" sldId="230717688"/>
            <ac:picMk id="2" creationId="{FB78D9B6-130E-8108-054E-FD76DE0A94FF}"/>
          </ac:picMkLst>
        </pc:picChg>
        <pc:picChg chg="add mod">
          <ac:chgData name="Peng Ee Ooi" userId="743c5b3312ab2c4f" providerId="LiveId" clId="{F63E59DF-DF61-4424-85B5-FEEC97BB1797}" dt="2023-02-26T13:07:14.362" v="2706" actId="1038"/>
          <ac:picMkLst>
            <pc:docMk/>
            <pc:sldMk cId="538192404" sldId="230717688"/>
            <ac:picMk id="5" creationId="{9DC6144B-1555-1182-0A0F-2113BF40D786}"/>
          </ac:picMkLst>
        </pc:picChg>
      </pc:sldChg>
      <pc:sldChg chg="addSp delSp modSp mod">
        <pc:chgData name="Peng Ee Ooi" userId="743c5b3312ab2c4f" providerId="LiveId" clId="{F63E59DF-DF61-4424-85B5-FEEC97BB1797}" dt="2023-02-26T13:10:32.313" v="2858" actId="14100"/>
        <pc:sldMkLst>
          <pc:docMk/>
          <pc:sldMk cId="3570114888" sldId="230717689"/>
        </pc:sldMkLst>
        <pc:spChg chg="mod">
          <ac:chgData name="Peng Ee Ooi" userId="743c5b3312ab2c4f" providerId="LiveId" clId="{F63E59DF-DF61-4424-85B5-FEEC97BB1797}" dt="2023-02-26T13:09:48.681" v="2845" actId="20577"/>
          <ac:spMkLst>
            <pc:docMk/>
            <pc:sldMk cId="3570114888" sldId="230717689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3:09:52.450" v="2846" actId="478"/>
          <ac:picMkLst>
            <pc:docMk/>
            <pc:sldMk cId="3570114888" sldId="230717689"/>
            <ac:picMk id="3" creationId="{EF030D27-E928-A28B-ADDF-037E80C12C44}"/>
          </ac:picMkLst>
        </pc:picChg>
        <pc:picChg chg="add mod">
          <ac:chgData name="Peng Ee Ooi" userId="743c5b3312ab2c4f" providerId="LiveId" clId="{F63E59DF-DF61-4424-85B5-FEEC97BB1797}" dt="2023-02-26T13:10:32.313" v="2858" actId="14100"/>
          <ac:picMkLst>
            <pc:docMk/>
            <pc:sldMk cId="3570114888" sldId="230717689"/>
            <ac:picMk id="4" creationId="{EBC63EBF-5BD8-D09E-726F-9A5E6DD99023}"/>
          </ac:picMkLst>
        </pc:picChg>
      </pc:sldChg>
      <pc:sldChg chg="addSp delSp modSp mod">
        <pc:chgData name="Peng Ee Ooi" userId="743c5b3312ab2c4f" providerId="LiveId" clId="{F63E59DF-DF61-4424-85B5-FEEC97BB1797}" dt="2023-02-26T13:14:48.807" v="3031" actId="20577"/>
        <pc:sldMkLst>
          <pc:docMk/>
          <pc:sldMk cId="1337603101" sldId="230717690"/>
        </pc:sldMkLst>
        <pc:spChg chg="mod">
          <ac:chgData name="Peng Ee Ooi" userId="743c5b3312ab2c4f" providerId="LiveId" clId="{F63E59DF-DF61-4424-85B5-FEEC97BB1797}" dt="2023-02-26T13:14:48.807" v="3031" actId="20577"/>
          <ac:spMkLst>
            <pc:docMk/>
            <pc:sldMk cId="1337603101" sldId="230717690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3:11:33.640" v="2867" actId="14100"/>
          <ac:picMkLst>
            <pc:docMk/>
            <pc:sldMk cId="1337603101" sldId="230717690"/>
            <ac:picMk id="3" creationId="{DC398658-44CE-F4A8-9990-560E28B4AC74}"/>
          </ac:picMkLst>
        </pc:picChg>
        <pc:picChg chg="del">
          <ac:chgData name="Peng Ee Ooi" userId="743c5b3312ab2c4f" providerId="LiveId" clId="{F63E59DF-DF61-4424-85B5-FEEC97BB1797}" dt="2023-02-26T13:11:03.138" v="2859" actId="478"/>
          <ac:picMkLst>
            <pc:docMk/>
            <pc:sldMk cId="1337603101" sldId="230717690"/>
            <ac:picMk id="4" creationId="{48A3454F-451F-03CC-5B51-BBA3B0001E15}"/>
          </ac:picMkLst>
        </pc:picChg>
      </pc:sldChg>
      <pc:sldChg chg="addSp delSp modSp mod">
        <pc:chgData name="Peng Ee Ooi" userId="743c5b3312ab2c4f" providerId="LiveId" clId="{F63E59DF-DF61-4424-85B5-FEEC97BB1797}" dt="2023-02-26T13:14:54.008" v="3033" actId="20577"/>
        <pc:sldMkLst>
          <pc:docMk/>
          <pc:sldMk cId="2434335355" sldId="230717691"/>
        </pc:sldMkLst>
        <pc:spChg chg="mod">
          <ac:chgData name="Peng Ee Ooi" userId="743c5b3312ab2c4f" providerId="LiveId" clId="{F63E59DF-DF61-4424-85B5-FEEC97BB1797}" dt="2023-02-26T13:14:54.008" v="3033" actId="20577"/>
          <ac:spMkLst>
            <pc:docMk/>
            <pc:sldMk cId="2434335355" sldId="230717691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3:14:19.724" v="3023" actId="478"/>
          <ac:picMkLst>
            <pc:docMk/>
            <pc:sldMk cId="2434335355" sldId="230717691"/>
            <ac:picMk id="3" creationId="{58C010E8-979C-A4DE-2BAB-21E2EDE7DE31}"/>
          </ac:picMkLst>
        </pc:picChg>
        <pc:picChg chg="add mod">
          <ac:chgData name="Peng Ee Ooi" userId="743c5b3312ab2c4f" providerId="LiveId" clId="{F63E59DF-DF61-4424-85B5-FEEC97BB1797}" dt="2023-02-26T13:14:37.119" v="3029" actId="14100"/>
          <ac:picMkLst>
            <pc:docMk/>
            <pc:sldMk cId="2434335355" sldId="230717691"/>
            <ac:picMk id="4" creationId="{9FE4124A-43FB-4ED0-BF9B-53112FB3EEDB}"/>
          </ac:picMkLst>
        </pc:picChg>
      </pc:sldChg>
      <pc:sldChg chg="addSp delSp modSp add mod">
        <pc:chgData name="Peng Ee Ooi" userId="743c5b3312ab2c4f" providerId="LiveId" clId="{F63E59DF-DF61-4424-85B5-FEEC97BB1797}" dt="2023-02-26T13:19:29.661" v="3047" actId="14100"/>
        <pc:sldMkLst>
          <pc:docMk/>
          <pc:sldMk cId="1193691605" sldId="230717692"/>
        </pc:sldMkLst>
        <pc:spChg chg="mod">
          <ac:chgData name="Peng Ee Ooi" userId="743c5b3312ab2c4f" providerId="LiveId" clId="{F63E59DF-DF61-4424-85B5-FEEC97BB1797}" dt="2023-02-26T13:17:57.551" v="3037" actId="20577"/>
          <ac:spMkLst>
            <pc:docMk/>
            <pc:sldMk cId="1193691605" sldId="230717692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3:19:29.661" v="3047" actId="14100"/>
          <ac:picMkLst>
            <pc:docMk/>
            <pc:sldMk cId="1193691605" sldId="230717692"/>
            <ac:picMk id="3" creationId="{5E2E2F25-4880-69AC-0BEF-56E902DCFE61}"/>
          </ac:picMkLst>
        </pc:picChg>
        <pc:picChg chg="del">
          <ac:chgData name="Peng Ee Ooi" userId="743c5b3312ab2c4f" providerId="LiveId" clId="{F63E59DF-DF61-4424-85B5-FEEC97BB1797}" dt="2023-02-26T13:19:11.719" v="3038" actId="478"/>
          <ac:picMkLst>
            <pc:docMk/>
            <pc:sldMk cId="1193691605" sldId="230717692"/>
            <ac:picMk id="4" creationId="{9FE4124A-43FB-4ED0-BF9B-53112FB3EEDB}"/>
          </ac:picMkLst>
        </pc:picChg>
      </pc:sldChg>
      <pc:sldChg chg="addSp delSp modSp add mod">
        <pc:chgData name="Peng Ee Ooi" userId="743c5b3312ab2c4f" providerId="LiveId" clId="{F63E59DF-DF61-4424-85B5-FEEC97BB1797}" dt="2023-02-26T13:20:54.301" v="3059" actId="14100"/>
        <pc:sldMkLst>
          <pc:docMk/>
          <pc:sldMk cId="402219069" sldId="230717693"/>
        </pc:sldMkLst>
        <pc:spChg chg="mod">
          <ac:chgData name="Peng Ee Ooi" userId="743c5b3312ab2c4f" providerId="LiveId" clId="{F63E59DF-DF61-4424-85B5-FEEC97BB1797}" dt="2023-02-26T13:20:13.527" v="3050" actId="20577"/>
          <ac:spMkLst>
            <pc:docMk/>
            <pc:sldMk cId="402219069" sldId="230717693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3:20:26.257" v="3051" actId="478"/>
          <ac:picMkLst>
            <pc:docMk/>
            <pc:sldMk cId="402219069" sldId="230717693"/>
            <ac:picMk id="3" creationId="{5E2E2F25-4880-69AC-0BEF-56E902DCFE61}"/>
          </ac:picMkLst>
        </pc:picChg>
        <pc:picChg chg="add mod">
          <ac:chgData name="Peng Ee Ooi" userId="743c5b3312ab2c4f" providerId="LiveId" clId="{F63E59DF-DF61-4424-85B5-FEEC97BB1797}" dt="2023-02-26T13:20:54.301" v="3059" actId="14100"/>
          <ac:picMkLst>
            <pc:docMk/>
            <pc:sldMk cId="402219069" sldId="230717693"/>
            <ac:picMk id="4" creationId="{D9943DC2-E35D-6D0D-780D-1E4A198008D4}"/>
          </ac:picMkLst>
        </pc:picChg>
      </pc:sldChg>
      <pc:sldChg chg="addSp delSp modSp add mod">
        <pc:chgData name="Peng Ee Ooi" userId="743c5b3312ab2c4f" providerId="LiveId" clId="{F63E59DF-DF61-4424-85B5-FEEC97BB1797}" dt="2023-02-26T13:21:57.480" v="3070" actId="1035"/>
        <pc:sldMkLst>
          <pc:docMk/>
          <pc:sldMk cId="2808156898" sldId="230717694"/>
        </pc:sldMkLst>
        <pc:spChg chg="mod">
          <ac:chgData name="Peng Ee Ooi" userId="743c5b3312ab2c4f" providerId="LiveId" clId="{F63E59DF-DF61-4424-85B5-FEEC97BB1797}" dt="2023-02-26T13:21:22.535" v="3062" actId="20577"/>
          <ac:spMkLst>
            <pc:docMk/>
            <pc:sldMk cId="2808156898" sldId="230717694"/>
            <ac:spMk id="8" creationId="{750BF95D-9C2A-4F42-F48A-C34AACF5B552}"/>
          </ac:spMkLst>
        </pc:spChg>
        <pc:picChg chg="add mod">
          <ac:chgData name="Peng Ee Ooi" userId="743c5b3312ab2c4f" providerId="LiveId" clId="{F63E59DF-DF61-4424-85B5-FEEC97BB1797}" dt="2023-02-26T13:21:57.480" v="3070" actId="1035"/>
          <ac:picMkLst>
            <pc:docMk/>
            <pc:sldMk cId="2808156898" sldId="230717694"/>
            <ac:picMk id="3" creationId="{584257C0-0FC0-188E-3A70-8921FE3B28E7}"/>
          </ac:picMkLst>
        </pc:picChg>
        <pc:picChg chg="del">
          <ac:chgData name="Peng Ee Ooi" userId="743c5b3312ab2c4f" providerId="LiveId" clId="{F63E59DF-DF61-4424-85B5-FEEC97BB1797}" dt="2023-02-26T13:21:47.290" v="3063" actId="478"/>
          <ac:picMkLst>
            <pc:docMk/>
            <pc:sldMk cId="2808156898" sldId="230717694"/>
            <ac:picMk id="4" creationId="{D9943DC2-E35D-6D0D-780D-1E4A198008D4}"/>
          </ac:picMkLst>
        </pc:picChg>
      </pc:sldChg>
      <pc:sldChg chg="addSp delSp modSp add mod">
        <pc:chgData name="Peng Ee Ooi" userId="743c5b3312ab2c4f" providerId="LiveId" clId="{F63E59DF-DF61-4424-85B5-FEEC97BB1797}" dt="2023-02-26T13:23:30.258" v="3080" actId="1038"/>
        <pc:sldMkLst>
          <pc:docMk/>
          <pc:sldMk cId="1227284606" sldId="230717695"/>
        </pc:sldMkLst>
        <pc:spChg chg="mod">
          <ac:chgData name="Peng Ee Ooi" userId="743c5b3312ab2c4f" providerId="LiveId" clId="{F63E59DF-DF61-4424-85B5-FEEC97BB1797}" dt="2023-02-26T13:22:36.884" v="3072" actId="20577"/>
          <ac:spMkLst>
            <pc:docMk/>
            <pc:sldMk cId="1227284606" sldId="230717695"/>
            <ac:spMk id="8" creationId="{750BF95D-9C2A-4F42-F48A-C34AACF5B552}"/>
          </ac:spMkLst>
        </pc:spChg>
        <pc:picChg chg="del">
          <ac:chgData name="Peng Ee Ooi" userId="743c5b3312ab2c4f" providerId="LiveId" clId="{F63E59DF-DF61-4424-85B5-FEEC97BB1797}" dt="2023-02-26T13:22:43.434" v="3073" actId="478"/>
          <ac:picMkLst>
            <pc:docMk/>
            <pc:sldMk cId="1227284606" sldId="230717695"/>
            <ac:picMk id="3" creationId="{584257C0-0FC0-188E-3A70-8921FE3B28E7}"/>
          </ac:picMkLst>
        </pc:picChg>
        <pc:picChg chg="add mod">
          <ac:chgData name="Peng Ee Ooi" userId="743c5b3312ab2c4f" providerId="LiveId" clId="{F63E59DF-DF61-4424-85B5-FEEC97BB1797}" dt="2023-02-26T13:23:30.258" v="3080" actId="1038"/>
          <ac:picMkLst>
            <pc:docMk/>
            <pc:sldMk cId="1227284606" sldId="230717695"/>
            <ac:picMk id="4" creationId="{6F15F4F8-747A-BA90-089E-5D52EE1CC4D7}"/>
          </ac:picMkLst>
        </pc:picChg>
      </pc:sldChg>
      <pc:sldChg chg="addSp delSp modSp add mod ord">
        <pc:chgData name="Peng Ee Ooi" userId="743c5b3312ab2c4f" providerId="LiveId" clId="{F63E59DF-DF61-4424-85B5-FEEC97BB1797}" dt="2023-02-26T13:35:08.421" v="3455" actId="20577"/>
        <pc:sldMkLst>
          <pc:docMk/>
          <pc:sldMk cId="223831023" sldId="230717696"/>
        </pc:sldMkLst>
        <pc:spChg chg="add del mod">
          <ac:chgData name="Peng Ee Ooi" userId="743c5b3312ab2c4f" providerId="LiveId" clId="{F63E59DF-DF61-4424-85B5-FEEC97BB1797}" dt="2023-02-26T13:33:11.980" v="3431" actId="478"/>
          <ac:spMkLst>
            <pc:docMk/>
            <pc:sldMk cId="223831023" sldId="230717696"/>
            <ac:spMk id="3" creationId="{D9661814-6DA7-15A0-BB16-71CBD2EBB7A1}"/>
          </ac:spMkLst>
        </pc:spChg>
        <pc:spChg chg="mod">
          <ac:chgData name="Peng Ee Ooi" userId="743c5b3312ab2c4f" providerId="LiveId" clId="{F63E59DF-DF61-4424-85B5-FEEC97BB1797}" dt="2023-02-26T13:35:08.421" v="3455" actId="20577"/>
          <ac:spMkLst>
            <pc:docMk/>
            <pc:sldMk cId="223831023" sldId="230717696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3:34:25.630" v="3454" actId="20577"/>
          <ac:spMkLst>
            <pc:docMk/>
            <pc:sldMk cId="223831023" sldId="230717696"/>
            <ac:spMk id="13" creationId="{00000000-0000-0000-0000-000000000000}"/>
          </ac:spMkLst>
        </pc:spChg>
        <pc:spChg chg="del">
          <ac:chgData name="Peng Ee Ooi" userId="743c5b3312ab2c4f" providerId="LiveId" clId="{F63E59DF-DF61-4424-85B5-FEEC97BB1797}" dt="2023-02-26T13:33:09.448" v="3430" actId="478"/>
          <ac:spMkLst>
            <pc:docMk/>
            <pc:sldMk cId="223831023" sldId="230717696"/>
            <ac:spMk id="14" creationId="{00000000-0000-0000-0000-000000000000}"/>
          </ac:spMkLst>
        </pc:spChg>
        <pc:picChg chg="add mod">
          <ac:chgData name="Peng Ee Ooi" userId="743c5b3312ab2c4f" providerId="LiveId" clId="{F63E59DF-DF61-4424-85B5-FEEC97BB1797}" dt="2023-02-26T13:34:10.260" v="3442" actId="14100"/>
          <ac:picMkLst>
            <pc:docMk/>
            <pc:sldMk cId="223831023" sldId="230717696"/>
            <ac:picMk id="5" creationId="{CDF4D979-87F1-C5ED-E315-0C8EBE8F38A2}"/>
          </ac:picMkLst>
        </pc:picChg>
      </pc:sldChg>
      <pc:sldChg chg="modSp add mod ord">
        <pc:chgData name="Peng Ee Ooi" userId="743c5b3312ab2c4f" providerId="LiveId" clId="{F63E59DF-DF61-4424-85B5-FEEC97BB1797}" dt="2023-02-26T13:55:50.788" v="4094" actId="122"/>
        <pc:sldMkLst>
          <pc:docMk/>
          <pc:sldMk cId="1467087499" sldId="230717697"/>
        </pc:sldMkLst>
        <pc:spChg chg="mod">
          <ac:chgData name="Peng Ee Ooi" userId="743c5b3312ab2c4f" providerId="LiveId" clId="{F63E59DF-DF61-4424-85B5-FEEC97BB1797}" dt="2023-02-26T13:39:22.894" v="3463" actId="20577"/>
          <ac:spMkLst>
            <pc:docMk/>
            <pc:sldMk cId="1467087499" sldId="230717697"/>
            <ac:spMk id="8" creationId="{750BF95D-9C2A-4F42-F48A-C34AACF5B552}"/>
          </ac:spMkLst>
        </pc:spChg>
        <pc:spChg chg="mod">
          <ac:chgData name="Peng Ee Ooi" userId="743c5b3312ab2c4f" providerId="LiveId" clId="{F63E59DF-DF61-4424-85B5-FEEC97BB1797}" dt="2023-02-26T13:39:42.039" v="3508" actId="20577"/>
          <ac:spMkLst>
            <pc:docMk/>
            <pc:sldMk cId="1467087499" sldId="230717697"/>
            <ac:spMk id="13" creationId="{00000000-0000-0000-0000-000000000000}"/>
          </ac:spMkLst>
        </pc:spChg>
        <pc:spChg chg="mod">
          <ac:chgData name="Peng Ee Ooi" userId="743c5b3312ab2c4f" providerId="LiveId" clId="{F63E59DF-DF61-4424-85B5-FEEC97BB1797}" dt="2023-02-26T13:55:50.788" v="4094" actId="122"/>
          <ac:spMkLst>
            <pc:docMk/>
            <pc:sldMk cId="1467087499" sldId="230717697"/>
            <ac:spMk id="14" creationId="{00000000-0000-0000-0000-000000000000}"/>
          </ac:spMkLst>
        </pc:spChg>
      </pc:sldChg>
      <pc:sldMasterChg chg="delSldLayout">
        <pc:chgData name="Peng Ee Ooi" userId="743c5b3312ab2c4f" providerId="LiveId" clId="{F63E59DF-DF61-4424-85B5-FEEC97BB1797}" dt="2023-02-26T13:31:32.968" v="3343" actId="47"/>
        <pc:sldMasterMkLst>
          <pc:docMk/>
          <pc:sldMasterMk cId="1403059996" sldId="2147483648"/>
        </pc:sldMasterMkLst>
        <pc:sldLayoutChg chg="del">
          <pc:chgData name="Peng Ee Ooi" userId="743c5b3312ab2c4f" providerId="LiveId" clId="{F63E59DF-DF61-4424-85B5-FEEC97BB1797}" dt="2023-02-26T13:31:32.968" v="3343" actId="47"/>
          <pc:sldLayoutMkLst>
            <pc:docMk/>
            <pc:sldMasterMk cId="1403059996" sldId="2147483648"/>
            <pc:sldLayoutMk cId="1984137017" sldId="21474836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pPr/>
              <a:t>2/26/2023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pPr/>
              <a:t>2/26/2023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43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04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93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19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49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0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94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76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48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001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43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57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65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9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65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26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75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81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07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32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80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11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076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69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842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97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739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70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84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7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rge ocean wav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3" y="5562599"/>
            <a:ext cx="4571999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611" y="6400800"/>
            <a:ext cx="5954834" cy="276228"/>
          </a:xfrm>
        </p:spPr>
        <p:txBody>
          <a:bodyPr/>
          <a:lstStyle/>
          <a:p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28011" y="6400800"/>
            <a:ext cx="1548659" cy="276228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6811" y="6400800"/>
            <a:ext cx="1066802" cy="276228"/>
          </a:xfrm>
        </p:spPr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2" y="1616074"/>
            <a:ext cx="731519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4" y="4495800"/>
            <a:ext cx="731519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15" y="1828800"/>
            <a:ext cx="441960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rge ocean wave (semitransparent)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8963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307494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036BB-0808-CB44-8EEB-B281AC5217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of adzymic.co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720A4E8-4396-9F40-8373-D56B5B021F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603" y="4482082"/>
            <a:ext cx="9141619" cy="5120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99" b="1" i="0">
                <a:latin typeface="Avenir Heavy" panose="02000503020000020003" pitchFamily="2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dirty="0"/>
              <a:t>Title here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B7E3204E-9060-B44A-A755-CD109DF1DF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662113"/>
            <a:ext cx="12188825" cy="27046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33F7A0-8681-DB43-AC7A-B8D2E5FE48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3603" y="5100549"/>
            <a:ext cx="9141619" cy="3484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9BA4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751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74CEBD-2E3A-8A40-86E5-99E94DE4B3E7}"/>
              </a:ext>
            </a:extLst>
          </p:cNvPr>
          <p:cNvSpPr/>
          <p:nvPr userDrawn="1"/>
        </p:nvSpPr>
        <p:spPr>
          <a:xfrm>
            <a:off x="4727931" y="3226527"/>
            <a:ext cx="7460894" cy="1489170"/>
          </a:xfrm>
          <a:prstGeom prst="rect">
            <a:avLst/>
          </a:prstGeom>
          <a:solidFill>
            <a:srgbClr val="9AC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>
              <a:solidFill>
                <a:srgbClr val="9ACF5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E6A04-FD4C-0A4E-BE1B-BAAD473891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of </a:t>
            </a:r>
            <a:r>
              <a:rPr lang="en-US" dirty="0" err="1"/>
              <a:t>adzymic.co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66A734B-A2DB-094D-A315-C3FBB66AFD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3763" y="4102207"/>
            <a:ext cx="5081538" cy="3260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dirty="0"/>
              <a:t>Subtitle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2CA0B-D0E7-A144-8F1D-AAEAC58458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0425" y="2611598"/>
            <a:ext cx="2679002" cy="26797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BDE25-AB64-524D-B764-BD5F62DBC2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3450" y="3518788"/>
            <a:ext cx="5081851" cy="535940"/>
          </a:xfrm>
          <a:prstGeom prst="rect">
            <a:avLst/>
          </a:prstGeom>
        </p:spPr>
        <p:txBody>
          <a:bodyPr/>
          <a:lstStyle>
            <a:lvl1pPr algn="l">
              <a:defRPr sz="3599" b="1" i="0"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16347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21316-3752-DE42-B916-8C3B6A7C86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of adzymic.co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20088C-881F-3E41-A6B7-A5F69515A0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58534" y="1562345"/>
            <a:ext cx="3425959" cy="46221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C0DE15F-673A-1A45-80B3-B9119F05D12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44345" y="1562346"/>
            <a:ext cx="6514692" cy="4622145"/>
          </a:xfrm>
          <a:prstGeom prst="rect">
            <a:avLst/>
          </a:prstGeom>
        </p:spPr>
        <p:txBody>
          <a:bodyPr/>
          <a:lstStyle>
            <a:lvl1pPr algn="l">
              <a:defRPr sz="1999"/>
            </a:lvl1pPr>
          </a:lstStyle>
          <a:p>
            <a:pPr lvl="0"/>
            <a:r>
              <a:rPr lang="en-US" dirty="0"/>
              <a:t>Click here for edit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E8C198F-E457-A342-A779-FBD9E4A968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4346" y="611159"/>
            <a:ext cx="5500388" cy="469673"/>
          </a:xfrm>
          <a:prstGeom prst="rect">
            <a:avLst/>
          </a:prstGeom>
        </p:spPr>
        <p:txBody>
          <a:bodyPr/>
          <a:lstStyle>
            <a:lvl1pPr algn="l">
              <a:defRPr sz="2799" b="1" i="0"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28126-6209-A24D-ABB6-AADA95AE1CAA}"/>
              </a:ext>
            </a:extLst>
          </p:cNvPr>
          <p:cNvSpPr/>
          <p:nvPr userDrawn="1"/>
        </p:nvSpPr>
        <p:spPr>
          <a:xfrm>
            <a:off x="1044345" y="1252810"/>
            <a:ext cx="901948" cy="67196"/>
          </a:xfrm>
          <a:prstGeom prst="rect">
            <a:avLst/>
          </a:prstGeom>
          <a:solidFill>
            <a:srgbClr val="9AC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</p:spTree>
    <p:extLst>
      <p:ext uri="{BB962C8B-B14F-4D97-AF65-F5344CB8AC3E}">
        <p14:creationId xmlns:p14="http://schemas.microsoft.com/office/powerpoint/2010/main" val="1726293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21316-3752-DE42-B916-8C3B6A7C86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of adzymic.co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782239-428E-AC48-A114-A0A87C7C196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44345" y="1562346"/>
            <a:ext cx="9217859" cy="4622145"/>
          </a:xfrm>
          <a:prstGeom prst="rect">
            <a:avLst/>
          </a:prstGeom>
        </p:spPr>
        <p:txBody>
          <a:bodyPr/>
          <a:lstStyle>
            <a:lvl1pPr algn="l">
              <a:defRPr sz="1999"/>
            </a:lvl1pPr>
          </a:lstStyle>
          <a:p>
            <a:pPr lvl="0"/>
            <a:r>
              <a:rPr lang="en-US" dirty="0"/>
              <a:t>Click here for edit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1503D4-DCCC-CE47-A1EE-02B6F38728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4346" y="611159"/>
            <a:ext cx="5500388" cy="469673"/>
          </a:xfrm>
          <a:prstGeom prst="rect">
            <a:avLst/>
          </a:prstGeom>
        </p:spPr>
        <p:txBody>
          <a:bodyPr/>
          <a:lstStyle>
            <a:lvl1pPr algn="l">
              <a:defRPr sz="2799" b="1" i="0"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85006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21316-3752-DE42-B916-8C3B6A7C86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of adzymic.co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9691B3-D3D3-B64A-84C9-C657BB2999D4}"/>
              </a:ext>
            </a:extLst>
          </p:cNvPr>
          <p:cNvSpPr/>
          <p:nvPr userDrawn="1"/>
        </p:nvSpPr>
        <p:spPr>
          <a:xfrm>
            <a:off x="2216752" y="4387153"/>
            <a:ext cx="7835672" cy="129193"/>
          </a:xfrm>
          <a:prstGeom prst="rect">
            <a:avLst/>
          </a:prstGeom>
          <a:solidFill>
            <a:srgbClr val="19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E9986E-5380-434B-BF72-934A77A77987}"/>
              </a:ext>
            </a:extLst>
          </p:cNvPr>
          <p:cNvSpPr/>
          <p:nvPr userDrawn="1"/>
        </p:nvSpPr>
        <p:spPr>
          <a:xfrm>
            <a:off x="2216752" y="3374800"/>
            <a:ext cx="7835672" cy="1027678"/>
          </a:xfrm>
          <a:prstGeom prst="rect">
            <a:avLst/>
          </a:prstGeom>
          <a:solidFill>
            <a:srgbClr val="9AC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7FE9150-71FC-294F-896B-E725F56057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4395" y="3488668"/>
            <a:ext cx="5500388" cy="469673"/>
          </a:xfrm>
          <a:prstGeom prst="rect">
            <a:avLst/>
          </a:prstGeom>
        </p:spPr>
        <p:txBody>
          <a:bodyPr/>
          <a:lstStyle>
            <a:lvl1pPr algn="ctr">
              <a:defRPr sz="2399"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782239-428E-AC48-A114-A0A87C7C196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384395" y="3971404"/>
            <a:ext cx="5500389" cy="431075"/>
          </a:xfrm>
          <a:prstGeom prst="rect">
            <a:avLst/>
          </a:prstGeom>
        </p:spPr>
        <p:txBody>
          <a:bodyPr/>
          <a:lstStyle>
            <a:lvl1pPr algn="ctr">
              <a:defRPr sz="1999" b="0" i="0">
                <a:solidFill>
                  <a:srgbClr val="999BA4"/>
                </a:solidFill>
                <a:latin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58251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D9D5B6-5136-A74B-BC5D-7FFE0DD874A0}"/>
              </a:ext>
            </a:extLst>
          </p:cNvPr>
          <p:cNvSpPr/>
          <p:nvPr userDrawn="1"/>
        </p:nvSpPr>
        <p:spPr>
          <a:xfrm>
            <a:off x="0" y="-386"/>
            <a:ext cx="12188825" cy="685838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21316-3752-DE42-B916-8C3B6A7C86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of adzymic.co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B96A9-BCB6-6B4D-953A-21C1900339AC}"/>
              </a:ext>
            </a:extLst>
          </p:cNvPr>
          <p:cNvSpPr/>
          <p:nvPr userDrawn="1"/>
        </p:nvSpPr>
        <p:spPr>
          <a:xfrm>
            <a:off x="0" y="5956664"/>
            <a:ext cx="12188825" cy="195943"/>
          </a:xfrm>
          <a:prstGeom prst="rect">
            <a:avLst/>
          </a:prstGeom>
          <a:solidFill>
            <a:srgbClr val="19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EF787E-DDBD-8D44-8B11-98041F94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882" y="1789611"/>
            <a:ext cx="2258900" cy="2259488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7FE9150-71FC-294F-896B-E725F56057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3586" y="4051974"/>
            <a:ext cx="2873491" cy="511760"/>
          </a:xfrm>
          <a:prstGeom prst="rect">
            <a:avLst/>
          </a:prstGeom>
        </p:spPr>
        <p:txBody>
          <a:bodyPr/>
          <a:lstStyle>
            <a:lvl1pPr algn="ctr">
              <a:defRPr sz="2799" b="1" i="0"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4F3F22-EC25-444E-8D17-D35A4B79D7EA}"/>
              </a:ext>
            </a:extLst>
          </p:cNvPr>
          <p:cNvSpPr/>
          <p:nvPr userDrawn="1"/>
        </p:nvSpPr>
        <p:spPr>
          <a:xfrm>
            <a:off x="0" y="6152606"/>
            <a:ext cx="12188825" cy="705394"/>
          </a:xfrm>
          <a:prstGeom prst="rect">
            <a:avLst/>
          </a:prstGeom>
          <a:solidFill>
            <a:srgbClr val="9AC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05BF92-8ED9-4540-8F16-BA3749D80A93}"/>
              </a:ext>
            </a:extLst>
          </p:cNvPr>
          <p:cNvSpPr/>
          <p:nvPr userDrawn="1"/>
        </p:nvSpPr>
        <p:spPr>
          <a:xfrm>
            <a:off x="8057684" y="-386"/>
            <a:ext cx="4118081" cy="81028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</p:spTree>
    <p:extLst>
      <p:ext uri="{BB962C8B-B14F-4D97-AF65-F5344CB8AC3E}">
        <p14:creationId xmlns:p14="http://schemas.microsoft.com/office/powerpoint/2010/main" val="3030272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/>
          <p:cNvSpPr>
            <a:spLocks noGrp="1"/>
          </p:cNvSpPr>
          <p:nvPr>
            <p:ph sz="quarter" idx="13" hasCustomPrompt="1"/>
          </p:nvPr>
        </p:nvSpPr>
        <p:spPr>
          <a:xfrm>
            <a:off x="411271" y="439543"/>
            <a:ext cx="4554290" cy="427077"/>
          </a:xfrm>
        </p:spPr>
        <p:txBody>
          <a:bodyPr>
            <a:noAutofit/>
          </a:bodyPr>
          <a:lstStyle>
            <a:lvl1pPr>
              <a:defRPr sz="2799" b="1" i="0" spc="300" baseline="0">
                <a:solidFill>
                  <a:schemeClr val="bg1"/>
                </a:solidFill>
                <a:latin typeface="Avenir Heavy" charset="0"/>
                <a:ea typeface="Avenir Heavy" charset="0"/>
                <a:cs typeface="Avenir Heavy" charset="0"/>
              </a:defRPr>
            </a:lvl1pPr>
          </a:lstStyle>
          <a:p>
            <a:pPr marL="228531" marR="0" lvl="0" indent="-228531" algn="l" defTabSz="91412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Campaign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411271" y="1704697"/>
            <a:ext cx="9515956" cy="4505325"/>
          </a:xfrm>
        </p:spPr>
        <p:txBody>
          <a:bodyPr>
            <a:normAutofit/>
          </a:bodyPr>
          <a:lstStyle>
            <a:lvl1pPr>
              <a:defRPr sz="1999" b="0" i="0" spc="0"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 sz="1999" b="0" i="0" spc="0"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 sz="1999" b="0" i="0" spc="0"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 sz="1999" b="0" i="0" spc="0"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 sz="1999" b="0" i="0" spc="0"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marL="228531" marR="0" lvl="0" indent="-228531" algn="l" defTabSz="91412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876139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7A0DBF-8685-2F43-8638-000ED37513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of adzymic.co</a:t>
            </a:r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7D1ED07-F0CB-C449-A24F-48238862A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4162" y="3512336"/>
            <a:ext cx="2107651" cy="2739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99" b="0" i="0">
                <a:solidFill>
                  <a:schemeClr val="bg1"/>
                </a:solidFill>
                <a:latin typeface="Avenir" panose="02000503020000020003" pitchFamily="2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F991D1-7299-754B-957D-E9618D726378}"/>
              </a:ext>
            </a:extLst>
          </p:cNvPr>
          <p:cNvSpPr/>
          <p:nvPr userDrawn="1"/>
        </p:nvSpPr>
        <p:spPr>
          <a:xfrm>
            <a:off x="3904385" y="4002980"/>
            <a:ext cx="4667428" cy="67215"/>
          </a:xfrm>
          <a:prstGeom prst="rect">
            <a:avLst/>
          </a:prstGeom>
          <a:solidFill>
            <a:srgbClr val="9AC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F29E2B-FDAE-354E-B4D2-444009815B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4385" y="3430456"/>
            <a:ext cx="2510729" cy="4377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99"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Divider title |</a:t>
            </a:r>
          </a:p>
        </p:txBody>
      </p:sp>
    </p:spTree>
    <p:extLst>
      <p:ext uri="{BB962C8B-B14F-4D97-AF65-F5344CB8AC3E}">
        <p14:creationId xmlns:p14="http://schemas.microsoft.com/office/powerpoint/2010/main" val="78174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rge ocean wave (semitransparent)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pic>
        <p:nvPicPr>
          <p:cNvPr id="10" name="Picture 9" descr="Large ocean wave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6" y="0"/>
            <a:ext cx="2286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12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1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DF8B6E-9D52-0642-83C5-9E7BDB30BFE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2647" y="-489397"/>
            <a:ext cx="1476392" cy="1476777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9726A2F-C401-9A40-A36C-061BC3F2C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6602640"/>
            <a:ext cx="1734731" cy="255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of </a:t>
            </a:r>
            <a:r>
              <a:rPr lang="en-US" dirty="0" err="1"/>
              <a:t>adzymic.co</a:t>
            </a: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BB5A124-340E-1943-A6B6-14D05064104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7" y="-57152"/>
            <a:ext cx="12307858" cy="693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8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dt="0"/>
  <p:txStyles>
    <p:titleStyle>
      <a:lvl1pPr algn="ctr" defTabSz="914126" rtl="0" eaLnBrk="1" latinLnBrk="0" hangingPunct="1">
        <a:lnSpc>
          <a:spcPct val="90000"/>
        </a:lnSpc>
        <a:spcBef>
          <a:spcPct val="0"/>
        </a:spcBef>
        <a:buNone/>
        <a:defRPr sz="3199" b="1" i="0" kern="1200">
          <a:solidFill>
            <a:srgbClr val="191A1A"/>
          </a:solidFill>
          <a:latin typeface="Avenir Heavy" panose="02000503020000020003" pitchFamily="2" charset="0"/>
          <a:ea typeface="+mj-ea"/>
          <a:cs typeface="+mj-cs"/>
        </a:defRPr>
      </a:lvl1pPr>
    </p:titleStyle>
    <p:bodyStyle>
      <a:lvl1pPr marL="0" indent="0" algn="ctr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999" b="0" i="0" kern="1200">
          <a:solidFill>
            <a:srgbClr val="191A1A"/>
          </a:solidFill>
          <a:latin typeface="Avenir Medium" panose="02000503020000020003" pitchFamily="2" charset="0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ailandmeetingsincentive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utheast-asia.com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7643" y="2819400"/>
            <a:ext cx="5867400" cy="1676400"/>
          </a:xfrm>
        </p:spPr>
        <p:txBody>
          <a:bodyPr>
            <a:normAutofit/>
          </a:bodyPr>
          <a:lstStyle/>
          <a:p>
            <a:r>
              <a:rPr lang="en-US" sz="4800" dirty="0"/>
              <a:t>Incentive Travel Outlook</a:t>
            </a:r>
            <a:br>
              <a:rPr lang="en-US" sz="3600" dirty="0"/>
            </a:br>
            <a:r>
              <a:rPr lang="en-US" sz="2000" b="1" dirty="0"/>
              <a:t>Experiential | Authentic|  Wellness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127" y="5492857"/>
            <a:ext cx="1677988" cy="13651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6412" y="4343400"/>
            <a:ext cx="54437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" sz="1400" dirty="0"/>
          </a:p>
          <a:p>
            <a:pPr marL="285750" indent="-285750">
              <a:buFontTx/>
              <a:buChar char="-"/>
            </a:pPr>
            <a:endParaRPr lang="en" sz="1400" dirty="0"/>
          </a:p>
          <a:p>
            <a:r>
              <a:rPr lang="en" sz="1400" b="1" dirty="0"/>
              <a:t>Presenter</a:t>
            </a:r>
            <a:endParaRPr lang="en" sz="1400" dirty="0"/>
          </a:p>
          <a:p>
            <a:pPr marL="285750" indent="-285750">
              <a:buFontTx/>
              <a:buChar char="-"/>
            </a:pPr>
            <a:r>
              <a:rPr lang="en-SG" sz="1400" dirty="0"/>
              <a:t>O</a:t>
            </a:r>
            <a:r>
              <a:rPr lang="en" sz="1400" dirty="0"/>
              <a:t>oi Peng Ee</a:t>
            </a:r>
          </a:p>
          <a:p>
            <a:pPr lvl="1"/>
            <a:r>
              <a:rPr lang="en" sz="1400" dirty="0"/>
              <a:t>Publisher, Tourism Group – Maps &amp; Guides</a:t>
            </a:r>
          </a:p>
          <a:p>
            <a:pPr lvl="1"/>
            <a:r>
              <a:rPr lang="en" sz="1400" dirty="0"/>
              <a:t>Head – TTG Global Commerce</a:t>
            </a:r>
          </a:p>
          <a:p>
            <a:pPr marL="285750" indent="-285750">
              <a:buFontTx/>
              <a:buChar char="-"/>
            </a:pPr>
            <a:endParaRPr lang="en" sz="1400" dirty="0"/>
          </a:p>
        </p:txBody>
      </p:sp>
      <p:pic>
        <p:nvPicPr>
          <p:cNvPr id="10" name="Content Placeholder 2">
            <a:extLst>
              <a:ext uri="{FF2B5EF4-FFF2-40B4-BE49-F238E27FC236}">
                <a16:creationId xmlns:a16="http://schemas.microsoft.com/office/drawing/2014/main" id="{BEE99D17-8001-A7D4-F1E2-B9673E10D1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12" y="5900792"/>
            <a:ext cx="3810000" cy="740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916CA2-345E-43D1-A8F9-7FDBDACABB81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32A8F49-1CAA-F995-BD96-5D0153976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012" y="481038"/>
            <a:ext cx="4079876" cy="246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3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74812" y="85899"/>
            <a:ext cx="9067800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Balance respondents – global perspective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2A208-15E7-4678-F2AF-EBA9D104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412" y="1391010"/>
            <a:ext cx="8104758" cy="4906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73117-4F27-3691-15C1-24B7B8EDEC98}"/>
              </a:ext>
            </a:extLst>
          </p:cNvPr>
          <p:cNvSpPr txBox="1"/>
          <p:nvPr/>
        </p:nvSpPr>
        <p:spPr>
          <a:xfrm>
            <a:off x="1663607" y="4369264"/>
            <a:ext cx="172723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FF00"/>
                </a:solidFill>
                <a:cs typeface="Arial" panose="020B0604020202020204" pitchFamily="34" charset="0"/>
              </a:rPr>
              <a:t>n 1,021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cs typeface="Arial" panose="020B0604020202020204" pitchFamily="34" charset="0"/>
              </a:rPr>
              <a:t>62.6% North America,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cs typeface="Arial" panose="020B0604020202020204" pitchFamily="34" charset="0"/>
              </a:rPr>
              <a:t>37.4% rest of the world.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FFD63-F577-3D50-B182-C2A87C9C33FB}"/>
              </a:ext>
            </a:extLst>
          </p:cNvPr>
          <p:cNvSpPr txBox="1"/>
          <p:nvPr/>
        </p:nvSpPr>
        <p:spPr>
          <a:xfrm>
            <a:off x="6932612" y="6391711"/>
            <a:ext cx="6098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</p:spTree>
    <p:extLst>
      <p:ext uri="{BB962C8B-B14F-4D97-AF65-F5344CB8AC3E}">
        <p14:creationId xmlns:p14="http://schemas.microsoft.com/office/powerpoint/2010/main" val="31437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74812" y="175374"/>
            <a:ext cx="9906000" cy="990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Finance, Insurance and tech tops the industry serve, followed by pharma, healthcare and direct selling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73117-4F27-3691-15C1-24B7B8EDEC98}"/>
              </a:ext>
            </a:extLst>
          </p:cNvPr>
          <p:cNvSpPr txBox="1"/>
          <p:nvPr/>
        </p:nvSpPr>
        <p:spPr>
          <a:xfrm>
            <a:off x="1903412" y="3657600"/>
            <a:ext cx="26416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FF00"/>
                </a:solidFill>
                <a:cs typeface="Arial" panose="020B0604020202020204" pitchFamily="34" charset="0"/>
              </a:rPr>
              <a:t>n 508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cs typeface="Arial" panose="020B0604020202020204" pitchFamily="34" charset="0"/>
              </a:rPr>
              <a:t>Will th</a:t>
            </a:r>
            <a:r>
              <a:rPr lang="en-US" dirty="0">
                <a:cs typeface="Arial" panose="020B0604020202020204" pitchFamily="34" charset="0"/>
              </a:rPr>
              <a:t>e recent tech layoffs knock tech off the number 2 list?</a:t>
            </a:r>
            <a:endParaRPr lang="en-US" sz="1800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FFD63-F577-3D50-B182-C2A87C9C33FB}"/>
              </a:ext>
            </a:extLst>
          </p:cNvPr>
          <p:cNvSpPr txBox="1"/>
          <p:nvPr/>
        </p:nvSpPr>
        <p:spPr>
          <a:xfrm>
            <a:off x="6932612" y="6391711"/>
            <a:ext cx="6098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9477F7-E2F4-A7D0-F72C-37E7DC2A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212" y="1352235"/>
            <a:ext cx="7010400" cy="503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17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60512" y="403863"/>
            <a:ext cx="9067800" cy="990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360-degree view of buyers and sellers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73117-4F27-3691-15C1-24B7B8EDEC98}"/>
              </a:ext>
            </a:extLst>
          </p:cNvPr>
          <p:cNvSpPr txBox="1"/>
          <p:nvPr/>
        </p:nvSpPr>
        <p:spPr>
          <a:xfrm>
            <a:off x="1700180" y="4540207"/>
            <a:ext cx="17272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FF00"/>
                </a:solidFill>
                <a:cs typeface="Arial" panose="020B0604020202020204" pitchFamily="34" charset="0"/>
              </a:rPr>
              <a:t>N 1,417</a:t>
            </a:r>
            <a:endParaRPr lang="en-US" sz="18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cs typeface="Arial" panose="020B0604020202020204" pitchFamily="34" charset="0"/>
              </a:rPr>
              <a:t>49% Buyers, 51% Sellers.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FFD63-F577-3D50-B182-C2A87C9C33FB}"/>
              </a:ext>
            </a:extLst>
          </p:cNvPr>
          <p:cNvSpPr txBox="1"/>
          <p:nvPr/>
        </p:nvSpPr>
        <p:spPr>
          <a:xfrm>
            <a:off x="6932612" y="6391711"/>
            <a:ext cx="6098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7C8F55-A04D-F856-A5B8-AD16455111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60" t="2070" r="-1"/>
          <a:stretch/>
        </p:blipFill>
        <p:spPr>
          <a:xfrm>
            <a:off x="3916897" y="1905000"/>
            <a:ext cx="7916680" cy="429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9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61892" y="990600"/>
            <a:ext cx="3352800" cy="990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TCEB M&amp;I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73117-4F27-3691-15C1-24B7B8EDEC98}"/>
              </a:ext>
            </a:extLst>
          </p:cNvPr>
          <p:cNvSpPr txBox="1"/>
          <p:nvPr/>
        </p:nvSpPr>
        <p:spPr>
          <a:xfrm>
            <a:off x="1293812" y="2637254"/>
            <a:ext cx="4114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Key themes are featured</a:t>
            </a:r>
            <a:endParaRPr lang="en-US" sz="18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00"/>
                </a:solidFill>
                <a:cs typeface="Arial" panose="020B0604020202020204" pitchFamily="34" charset="0"/>
              </a:rPr>
              <a:t>Experiential</a:t>
            </a:r>
            <a:r>
              <a:rPr lang="en-US" sz="1800" dirty="0">
                <a:cs typeface="Arial" panose="020B0604020202020204" pitchFamily="34" charset="0"/>
              </a:rPr>
              <a:t> – Curating &amp; Discovering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FF00"/>
                </a:solidFill>
                <a:cs typeface="Arial" panose="020B0604020202020204" pitchFamily="34" charset="0"/>
              </a:rPr>
              <a:t>Wellness</a:t>
            </a:r>
            <a:r>
              <a:rPr lang="en-US" dirty="0">
                <a:cs typeface="Arial" panose="020B0604020202020204" pitchFamily="34" charset="0"/>
              </a:rPr>
              <a:t> – Enliven &amp; Rejuvenate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00"/>
                </a:solidFill>
                <a:cs typeface="Arial" panose="020B0604020202020204" pitchFamily="34" charset="0"/>
              </a:rPr>
              <a:t>Authenticity</a:t>
            </a:r>
            <a:r>
              <a:rPr lang="en-US" sz="1800" dirty="0">
                <a:cs typeface="Arial" panose="020B0604020202020204" pitchFamily="34" charset="0"/>
              </a:rPr>
              <a:t> – Thai Food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cs typeface="Arial" panose="020B0604020202020204" pitchFamily="34" charset="0"/>
              </a:rPr>
              <a:t>Including – </a:t>
            </a:r>
            <a:r>
              <a:rPr lang="en-US" sz="1800" dirty="0">
                <a:solidFill>
                  <a:srgbClr val="FFFF00"/>
                </a:solidFill>
                <a:cs typeface="Arial" panose="020B0604020202020204" pitchFamily="34" charset="0"/>
              </a:rPr>
              <a:t>CSR, save the elephants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FFD63-F577-3D50-B182-C2A87C9C33FB}"/>
              </a:ext>
            </a:extLst>
          </p:cNvPr>
          <p:cNvSpPr txBox="1"/>
          <p:nvPr/>
        </p:nvSpPr>
        <p:spPr>
          <a:xfrm>
            <a:off x="6932612" y="6391711"/>
            <a:ext cx="6098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Source: </a:t>
            </a:r>
            <a:r>
              <a:rPr lang="en-SG" sz="1800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thailandmeetingsincentives</a:t>
            </a:r>
            <a:endParaRPr lang="en-SG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A71405-81EF-0BDD-44D8-88BE633B3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8612" y="685800"/>
            <a:ext cx="5801198" cy="5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11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581199"/>
            <a:ext cx="3352800" cy="990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STB INSPIRE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73117-4F27-3691-15C1-24B7B8EDEC98}"/>
              </a:ext>
            </a:extLst>
          </p:cNvPr>
          <p:cNvSpPr txBox="1"/>
          <p:nvPr/>
        </p:nvSpPr>
        <p:spPr>
          <a:xfrm>
            <a:off x="1446212" y="4361033"/>
            <a:ext cx="4114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Key themes are featured</a:t>
            </a:r>
            <a:endParaRPr lang="en-US" sz="18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00"/>
                </a:solidFill>
                <a:cs typeface="Arial" panose="020B0604020202020204" pitchFamily="34" charset="0"/>
              </a:rPr>
              <a:t>Experiential</a:t>
            </a:r>
            <a:r>
              <a:rPr lang="en-US" sz="1800" dirty="0">
                <a:cs typeface="Arial" panose="020B0604020202020204" pitchFamily="34" charset="0"/>
              </a:rPr>
              <a:t> – Curating experiences </a:t>
            </a:r>
            <a:r>
              <a:rPr lang="en-US" dirty="0">
                <a:cs typeface="Arial" panose="020B0604020202020204" pitchFamily="34" charset="0"/>
              </a:rPr>
              <a:t>at iconic Singapore attractions</a:t>
            </a:r>
            <a:endParaRPr lang="en-US" sz="18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FF00"/>
                </a:solidFill>
                <a:cs typeface="Arial" panose="020B0604020202020204" pitchFamily="34" charset="0"/>
              </a:rPr>
              <a:t>Wellness</a:t>
            </a:r>
            <a:r>
              <a:rPr lang="en-US" dirty="0">
                <a:cs typeface="Arial" panose="020B0604020202020204" pitchFamily="34" charset="0"/>
              </a:rPr>
              <a:t> – Retail Therapy?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00"/>
                </a:solidFill>
                <a:cs typeface="Arial" panose="020B0604020202020204" pitchFamily="34" charset="0"/>
              </a:rPr>
              <a:t>Authenticity</a:t>
            </a:r>
            <a:r>
              <a:rPr lang="en-US" sz="1800" dirty="0">
                <a:cs typeface="Arial" panose="020B0604020202020204" pitchFamily="34" charset="0"/>
              </a:rPr>
              <a:t> – Food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FFD63-F577-3D50-B182-C2A87C9C33FB}"/>
              </a:ext>
            </a:extLst>
          </p:cNvPr>
          <p:cNvSpPr txBox="1"/>
          <p:nvPr/>
        </p:nvSpPr>
        <p:spPr>
          <a:xfrm>
            <a:off x="9773684" y="6400800"/>
            <a:ext cx="22339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Source: </a:t>
            </a:r>
            <a:r>
              <a:rPr lang="en-SG" u="sng" dirty="0">
                <a:solidFill>
                  <a:srgbClr val="FF0000"/>
                </a:solidFill>
                <a:effectLst/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stb.gov.sg</a:t>
            </a:r>
            <a:endParaRPr lang="en-SG" dirty="0">
              <a:solidFill>
                <a:srgbClr val="FF0000"/>
              </a:solidFill>
              <a:effectLst/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D4AE54-F19C-2609-CA23-CC25DAC64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442" y="4235550"/>
            <a:ext cx="4167770" cy="20052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7DC7E8-6025-9194-DDD6-E3DE7900D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304" y="608493"/>
            <a:ext cx="3589475" cy="464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810983-16F1-961F-D4EB-A77B17381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304" y="3012571"/>
            <a:ext cx="3861273" cy="25536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06363A-2F1F-0892-CCDA-90909262D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222" y="2317589"/>
            <a:ext cx="3078607" cy="17972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8C6BD4-7E53-4B00-1489-2B57243AF2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0154" y="1242935"/>
            <a:ext cx="3078607" cy="283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21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wooden, cement, concrete, step&#10;&#10;Description automatically generated">
            <a:extLst>
              <a:ext uri="{FF2B5EF4-FFF2-40B4-BE49-F238E27FC236}">
                <a16:creationId xmlns:a16="http://schemas.microsoft.com/office/drawing/2014/main" id="{B8FC15C7-9B8C-037B-E5C9-6B42566ED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53568" y="1337519"/>
            <a:ext cx="3886200" cy="2186522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370012" y="745574"/>
            <a:ext cx="2590484" cy="147732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TTG’s Global Commerce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73117-4F27-3691-15C1-24B7B8EDEC98}"/>
              </a:ext>
            </a:extLst>
          </p:cNvPr>
          <p:cNvSpPr txBox="1"/>
          <p:nvPr/>
        </p:nvSpPr>
        <p:spPr>
          <a:xfrm>
            <a:off x="1576789" y="4812959"/>
            <a:ext cx="4114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Key takeaways</a:t>
            </a:r>
            <a:endParaRPr lang="en-US" sz="18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rgbClr val="FFFF00"/>
                </a:solidFill>
                <a:cs typeface="Arial" panose="020B0604020202020204" pitchFamily="34" charset="0"/>
              </a:rPr>
              <a:t>Experiential, wellness, and authentic </a:t>
            </a:r>
            <a:r>
              <a:rPr lang="en-US" dirty="0">
                <a:cs typeface="Arial" panose="020B0604020202020204" pitchFamily="34" charset="0"/>
              </a:rPr>
              <a:t>activities are highly rated and in demand.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FFD63-F577-3D50-B182-C2A87C9C33FB}"/>
              </a:ext>
            </a:extLst>
          </p:cNvPr>
          <p:cNvSpPr txBox="1"/>
          <p:nvPr/>
        </p:nvSpPr>
        <p:spPr>
          <a:xfrm>
            <a:off x="5637212" y="6400800"/>
            <a:ext cx="6370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Source: </a:t>
            </a:r>
            <a:r>
              <a:rPr lang="en-SG" u="sng" dirty="0">
                <a:solidFill>
                  <a:srgbClr val="FF0000"/>
                </a:solidFill>
                <a:effectLst/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TTG Global Commerce Partners Programs 2022</a:t>
            </a:r>
            <a:endParaRPr lang="en-SG" dirty="0">
              <a:solidFill>
                <a:srgbClr val="FF0000"/>
              </a:solidFill>
              <a:effectLst/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0" name="Picture 9" descr="A group of people sitting around a table&#10;&#10;Description automatically generated with low confidence">
            <a:extLst>
              <a:ext uri="{FF2B5EF4-FFF2-40B4-BE49-F238E27FC236}">
                <a16:creationId xmlns:a16="http://schemas.microsoft.com/office/drawing/2014/main" id="{4FB363EB-B9F4-CB19-2239-A50E7ED536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t="17949" r="15203"/>
          <a:stretch/>
        </p:blipFill>
        <p:spPr>
          <a:xfrm>
            <a:off x="3884296" y="1191739"/>
            <a:ext cx="2718887" cy="2062326"/>
          </a:xfrm>
          <a:prstGeom prst="rect">
            <a:avLst/>
          </a:prstGeom>
        </p:spPr>
      </p:pic>
      <p:pic>
        <p:nvPicPr>
          <p:cNvPr id="3" name="Picture 2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id="{36A1D325-4478-EF51-C2D9-C300C50EB5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8"/>
          <a:stretch/>
        </p:blipFill>
        <p:spPr>
          <a:xfrm>
            <a:off x="2113839" y="2728829"/>
            <a:ext cx="3291840" cy="1973617"/>
          </a:xfrm>
          <a:prstGeom prst="rect">
            <a:avLst/>
          </a:prstGeom>
        </p:spPr>
      </p:pic>
      <p:pic>
        <p:nvPicPr>
          <p:cNvPr id="15" name="Picture 14" descr="A picture containing tree, outdoor, grass, wooden&#10;&#10;Description automatically generated">
            <a:extLst>
              <a:ext uri="{FF2B5EF4-FFF2-40B4-BE49-F238E27FC236}">
                <a16:creationId xmlns:a16="http://schemas.microsoft.com/office/drawing/2014/main" id="{6243832C-B28C-DC76-F237-B102271374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" t="-3684" r="15118" b="3684"/>
          <a:stretch/>
        </p:blipFill>
        <p:spPr>
          <a:xfrm>
            <a:off x="8153117" y="3352800"/>
            <a:ext cx="3680460" cy="2880360"/>
          </a:xfrm>
          <a:prstGeom prst="rect">
            <a:avLst/>
          </a:prstGeom>
        </p:spPr>
      </p:pic>
      <p:pic>
        <p:nvPicPr>
          <p:cNvPr id="20" name="Picture 19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67756E4B-4B73-5968-2A1F-DEF1786B85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377" y="1726692"/>
            <a:ext cx="2743200" cy="1542288"/>
          </a:xfrm>
          <a:prstGeom prst="rect">
            <a:avLst/>
          </a:prstGeom>
        </p:spPr>
      </p:pic>
      <p:pic>
        <p:nvPicPr>
          <p:cNvPr id="22" name="Picture 21" descr="A picture containing sky, outdoor, water&#10;&#10;Description automatically generated">
            <a:extLst>
              <a:ext uri="{FF2B5EF4-FFF2-40B4-BE49-F238E27FC236}">
                <a16:creationId xmlns:a16="http://schemas.microsoft.com/office/drawing/2014/main" id="{9688AA92-4241-BF3A-3346-5778A8089E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514" y="3465576"/>
            <a:ext cx="2206752" cy="27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42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74812" y="457200"/>
            <a:ext cx="9067800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Strategic importance –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Basics remains unchanged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74812" y="1828800"/>
            <a:ext cx="10058400" cy="41148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Incentive Travel is a profit driver </a:t>
            </a:r>
            <a:r>
              <a:rPr lang="en-US" sz="2200" dirty="0">
                <a:solidFill>
                  <a:srgbClr val="FFFF00"/>
                </a:solidFill>
                <a:cs typeface="Arial" panose="020B0604020202020204" pitchFamily="34" charset="0"/>
              </a:rPr>
              <a:t>-</a:t>
            </a: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n-SG" sz="2200" dirty="0">
                <a:cs typeface="Arial" panose="020B0604020202020204" pitchFamily="34" charset="0"/>
              </a:rPr>
              <a:t>it has the attention of the C-level.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Helps retain and engage talent </a:t>
            </a:r>
            <a:r>
              <a:rPr lang="en-US" sz="2200" dirty="0">
                <a:cs typeface="Arial" panose="020B0604020202020204" pitchFamily="34" charset="0"/>
              </a:rPr>
              <a:t>– </a:t>
            </a:r>
            <a:r>
              <a:rPr lang="en-SG" sz="2200" dirty="0">
                <a:cs typeface="Arial" panose="020B0604020202020204" pitchFamily="34" charset="0"/>
              </a:rPr>
              <a:t>91% agrees that with a disperse workforce (hot-desking, WFH, MLM), incentive travel will play an important part in role building, engagement and building company culture.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Culture and engagement benefits are front and center </a:t>
            </a:r>
            <a:r>
              <a:rPr lang="en-US" sz="2200" dirty="0">
                <a:cs typeface="Arial" panose="020B0604020202020204" pitchFamily="34" charset="0"/>
              </a:rPr>
              <a:t>– </a:t>
            </a:r>
            <a:r>
              <a:rPr lang="en-SG" sz="2200" dirty="0">
                <a:cs typeface="Arial" panose="020B0604020202020204" pitchFamily="34" charset="0"/>
              </a:rPr>
              <a:t>two-thirds of buyers report they are shifting future programs towards a greater focus on soft power benefits, such as company culture and engagement.</a:t>
            </a: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4524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BA3CF4-7876-9CD0-1270-08387A31E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793" y="581199"/>
            <a:ext cx="10668946" cy="5895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F4D159-5334-B3D9-1457-50918C45CDCF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</p:spTree>
    <p:extLst>
      <p:ext uri="{BB962C8B-B14F-4D97-AF65-F5344CB8AC3E}">
        <p14:creationId xmlns:p14="http://schemas.microsoft.com/office/powerpoint/2010/main" val="4027245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AEDD46-6A95-FE63-025B-47DB60AE9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212" y="581199"/>
            <a:ext cx="10738066" cy="59290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7DFC8E-3759-D623-FC47-36F27D4CDDA9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</p:spTree>
    <p:extLst>
      <p:ext uri="{BB962C8B-B14F-4D97-AF65-F5344CB8AC3E}">
        <p14:creationId xmlns:p14="http://schemas.microsoft.com/office/powerpoint/2010/main" val="188044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F20053-79A9-2B81-9FEE-CE772F415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609601"/>
            <a:ext cx="10666412" cy="59166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</p:spTree>
    <p:extLst>
      <p:ext uri="{BB962C8B-B14F-4D97-AF65-F5344CB8AC3E}">
        <p14:creationId xmlns:p14="http://schemas.microsoft.com/office/powerpoint/2010/main" val="658063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74812" y="457200"/>
            <a:ext cx="9067800" cy="990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Recovery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774329" y="1676400"/>
            <a:ext cx="10058400" cy="54102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67% of North American buyers have resumed incentive programs in international locations; </a:t>
            </a:r>
            <a:r>
              <a:rPr lang="en-US" sz="2200" dirty="0">
                <a:cs typeface="Arial" panose="020B0604020202020204" pitchFamily="34" charset="0"/>
              </a:rPr>
              <a:t>only 50% from ROW reported resuming international programs</a:t>
            </a:r>
            <a:r>
              <a:rPr lang="en-SG" sz="2200" dirty="0"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61% expected recovery to above, or significantly above 2019 levels by 2024.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64% expect spending per pax will recover above, or significantly above 2019 levels by 2024.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Over 50% of North American buyers expect incentive travel activity to recover by 2023 </a:t>
            </a:r>
            <a:r>
              <a:rPr lang="en-US" sz="2200" dirty="0">
                <a:cs typeface="Arial" panose="020B0604020202020204" pitchFamily="34" charset="0"/>
              </a:rPr>
              <a:t>only 37% from ROW </a:t>
            </a:r>
            <a:r>
              <a:rPr lang="en-SG" sz="2200" dirty="0">
                <a:cs typeface="Arial" panose="020B0604020202020204" pitchFamily="34" charset="0"/>
              </a:rPr>
              <a:t>expect a recovery to 2019 activity by 2023.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80% of respondents cite inflation as a challenge.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72603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F4D159-5334-B3D9-1457-50918C45CDCF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EDFB71-1D80-66B0-379B-DE751CCE2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612" y="609600"/>
            <a:ext cx="10590212" cy="59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92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7DFC8E-3759-D623-FC47-36F27D4CDDA9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78D9B6-130E-8108-054E-FD76DE0A9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727" y="615115"/>
            <a:ext cx="10555685" cy="59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5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030D27-E928-A28B-ADDF-037E80C12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612" y="591492"/>
            <a:ext cx="10582601" cy="596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0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3454F-451F-03CC-5B51-BBA3B0001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2" y="609600"/>
            <a:ext cx="10421487" cy="58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44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C010E8-979C-A4DE-2BAB-21E2EDE7D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2" y="610051"/>
            <a:ext cx="10435109" cy="58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740929" y="138200"/>
            <a:ext cx="9067800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Program Design and Destination Selection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827212" y="1309600"/>
            <a:ext cx="10058400" cy="5410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North American buyers </a:t>
            </a:r>
            <a:r>
              <a:rPr lang="en-SG" sz="2000" dirty="0">
                <a:solidFill>
                  <a:srgbClr val="FFFF00"/>
                </a:solidFill>
                <a:cs typeface="Arial" panose="020B0604020202020204" pitchFamily="34" charset="0"/>
              </a:rPr>
              <a:t>are looking closer to home.</a:t>
            </a:r>
            <a:endParaRPr lang="en-SG" sz="20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Western Europe will see increased demand from buyers outside North America.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Many buyers are open to considering new destinations.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Buyers are actively seeking destinations not used before.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72% of respondents cite activities that promote relationship-building as important to a successful program.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Looking to motivational events to build new relationships.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Health and safety key considerations for program development.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Perceived value drives destination selection.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00"/>
                </a:solidFill>
                <a:cs typeface="Arial" panose="020B0604020202020204" pitchFamily="34" charset="0"/>
              </a:rPr>
              <a:t>Summary thoughts – How much of your business is incentive? What are the decision drivers? …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991085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19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F4D159-5334-B3D9-1457-50918C45CDCF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94FDB-1235-77B2-766F-725A949D2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722" y="603964"/>
            <a:ext cx="10421103" cy="587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1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7DFC8E-3759-D623-FC47-36F27D4CDDA9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C6144B-1555-1182-0A0F-2113BF40D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268" y="581199"/>
            <a:ext cx="10402144" cy="58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9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63EBF-5BD8-D09E-726F-9A5E6DD99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961" y="581199"/>
            <a:ext cx="10438468" cy="58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1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98658-44CE-F4A8-9990-560E28B4A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2" y="609600"/>
            <a:ext cx="10408416" cy="588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0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E4124A-43FB-4ED0-BF9B-53112FB3E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2" y="609600"/>
            <a:ext cx="10413774" cy="588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3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2E2F25-4880-69AC-0BEF-56E902DCF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881" y="581199"/>
            <a:ext cx="10592562" cy="59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91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943DC2-E35D-6D0D-780D-1E4A19800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1" y="609600"/>
            <a:ext cx="10437813" cy="58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9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4257C0-0FC0-188E-3A70-8921FE3B2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12" y="609600"/>
            <a:ext cx="10504011" cy="591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5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75C0-5D85-F394-3387-64C87C6323D1}"/>
              </a:ext>
            </a:extLst>
          </p:cNvPr>
          <p:cNvSpPr txBox="1"/>
          <p:nvPr/>
        </p:nvSpPr>
        <p:spPr>
          <a:xfrm>
            <a:off x="6932612" y="6477000"/>
            <a:ext cx="525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Source: Incentive Travel Index October 2022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5F4F8-747A-BA90-089E-5D52EE1CC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571" y="609600"/>
            <a:ext cx="1050984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84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74812" y="288811"/>
            <a:ext cx="9067800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Incentive Travel is less than 25% of most sellers group business. How about yours?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F4D979-87F1-C5ED-E315-0C8EBE8F3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355" y="1523999"/>
            <a:ext cx="9584470" cy="523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74812" y="457200"/>
            <a:ext cx="9067800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Decision Drivers – Elevating the experience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774329" y="1676400"/>
            <a:ext cx="10058400" cy="54102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00"/>
                </a:solidFill>
                <a:cs typeface="Arial" panose="020B0604020202020204" pitchFamily="34" charset="0"/>
              </a:rPr>
              <a:t>In a separate F2F retreat, IRF gathered selected industry professionals in Canada for a roundtable discussion, here are the key takeaways; </a:t>
            </a:r>
            <a:endParaRPr lang="en-SG" sz="2200" dirty="0"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200" dirty="0">
                <a:cs typeface="Arial" panose="020B0604020202020204" pitchFamily="34" charset="0"/>
              </a:rPr>
              <a:t>Wellness is the new luxury.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200" dirty="0">
                <a:cs typeface="Arial" panose="020B0604020202020204" pitchFamily="34" charset="0"/>
              </a:rPr>
              <a:t>Experience is far and away the biggest driver of destination choice.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SG" sz="2200" dirty="0">
                <a:cs typeface="Arial" panose="020B0604020202020204" pitchFamily="34" charset="0"/>
              </a:rPr>
              <a:t>Hotel’s, DMO, CVBs who can bring together critical elements will come out on top.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200" dirty="0">
                <a:cs typeface="Arial" panose="020B0604020202020204" pitchFamily="34" charset="0"/>
              </a:rPr>
              <a:t>Participants are more demanding in terms of authenticity and wellness, and less in terms of programming to give room for downtime and optional activities.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0000"/>
                </a:solidFill>
                <a:cs typeface="Arial" panose="020B0604020202020204" pitchFamily="34" charset="0"/>
              </a:rPr>
              <a:t>Question: Do you agree/disagree with these takeaways?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SG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F95D-9C2A-4F42-F48A-C34AACF5B552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467087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31566" y="3773745"/>
            <a:ext cx="101918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/>
              <a:t>Ooi Peng Ee</a:t>
            </a:r>
            <a:r>
              <a:rPr lang="en" sz="1400" b="1" dirty="0">
                <a:solidFill>
                  <a:srgbClr val="FFFF00"/>
                </a:solidFill>
              </a:rPr>
              <a:t> </a:t>
            </a:r>
            <a:r>
              <a:rPr lang="en" sz="1400" dirty="0"/>
              <a:t>| ooi.peng.ee@ttgasia.com</a:t>
            </a:r>
          </a:p>
          <a:p>
            <a:pPr marL="285750" indent="-285750">
              <a:buFontTx/>
              <a:buChar char="-"/>
            </a:pPr>
            <a:r>
              <a:rPr lang="en" sz="1400" dirty="0"/>
              <a:t>Head, TTG Global Commerce and Development</a:t>
            </a:r>
          </a:p>
          <a:p>
            <a:pPr marL="285750" indent="-285750">
              <a:buFontTx/>
              <a:buChar char="-"/>
            </a:pPr>
            <a:r>
              <a:rPr lang="en" sz="1400" dirty="0"/>
              <a:t>Publisher, Tourism Group (Maps and Guides)</a:t>
            </a:r>
          </a:p>
          <a:p>
            <a:endParaRPr lang="en" dirty="0"/>
          </a:p>
          <a:p>
            <a:endParaRPr lang="en" dirty="0"/>
          </a:p>
        </p:txBody>
      </p:sp>
      <p:sp>
        <p:nvSpPr>
          <p:cNvPr id="5" name="TextBox 4"/>
          <p:cNvSpPr txBox="1"/>
          <p:nvPr/>
        </p:nvSpPr>
        <p:spPr>
          <a:xfrm>
            <a:off x="1231566" y="1738491"/>
            <a:ext cx="2563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http://www.southeast-asia.com</a:t>
            </a:r>
            <a:endParaRPr lang="en-US" sz="1000" dirty="0"/>
          </a:p>
          <a:p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5328298" cy="1035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le 12"/>
          <p:cNvSpPr>
            <a:spLocks noGrp="1"/>
          </p:cNvSpPr>
          <p:nvPr>
            <p:ph type="title"/>
          </p:nvPr>
        </p:nvSpPr>
        <p:spPr>
          <a:xfrm>
            <a:off x="1232711" y="3049400"/>
            <a:ext cx="2362200" cy="412756"/>
          </a:xfrm>
        </p:spPr>
        <p:txBody>
          <a:bodyPr>
            <a:noAutofit/>
          </a:bodyPr>
          <a:lstStyle/>
          <a:p>
            <a:br>
              <a:rPr lang="en-SG" altLang="zh-CN" sz="3200" b="1" dirty="0"/>
            </a:br>
            <a:r>
              <a:rPr lang="en-US" sz="3200" b="1" dirty="0"/>
              <a:t>Thank you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612" y="5334000"/>
            <a:ext cx="1685925" cy="1371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43D613-A037-BB12-39A7-CDD5C67FF470}"/>
              </a:ext>
            </a:extLst>
          </p:cNvPr>
          <p:cNvSpPr txBox="1"/>
          <p:nvPr/>
        </p:nvSpPr>
        <p:spPr>
          <a:xfrm>
            <a:off x="11478330" y="-3576"/>
            <a:ext cx="710495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latin typeface="Aharoni" panose="02010803020104030203" pitchFamily="2" charset="-79"/>
                <a:cs typeface="Aharoni" panose="02010803020104030203" pitchFamily="2" charset="-79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63363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cean Waves 16x9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waves nature presentation (widescreen).potx" id="{1FE9163D-5548-432F-82B6-65BFDB1BFAF3}" vid="{2D48191D-94F2-482B-9433-3810ECBC617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zymic_ppt_template_2018" id="{6543B1E1-62C4-354C-BA3A-708CD7B97CEB}" vid="{A0D18263-026A-B841-ADB0-6C50702FACED}"/>
    </a:ext>
  </a:extLst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5C5BB1-9D2C-412A-AE6C-0FC75190A4CE}">
  <ds:schemaRefs>
    <ds:schemaRef ds:uri="http://schemas.microsoft.com/office/2006/metadata/properties"/>
    <ds:schemaRef ds:uri="http://purl.org/dc/elements/1.1/"/>
    <ds:schemaRef ds:uri="a4f35948-e619-41b3-aa29-22878b09cfd2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0262f94-9f35-4ac3-9a90-690165a166b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B6DE00F-F2BC-4082-AB87-D0D78777DE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A2223A-9182-462D-922F-5606A5A90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4057</TotalTime>
  <Words>834</Words>
  <Application>Microsoft Office PowerPoint</Application>
  <PresentationFormat>Custom</PresentationFormat>
  <Paragraphs>157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Avenir</vt:lpstr>
      <vt:lpstr>Avenir Book</vt:lpstr>
      <vt:lpstr>Avenir Heavy</vt:lpstr>
      <vt:lpstr>Avenir Medium</vt:lpstr>
      <vt:lpstr>Aharoni</vt:lpstr>
      <vt:lpstr>Arial</vt:lpstr>
      <vt:lpstr>Calibri</vt:lpstr>
      <vt:lpstr>Century Gothic</vt:lpstr>
      <vt:lpstr>Ocean Waves 16x9</vt:lpstr>
      <vt:lpstr>Custom Design</vt:lpstr>
      <vt:lpstr>Incentive Travel Outlook Experiential | Authentic|  Wellness</vt:lpstr>
      <vt:lpstr>Balance respondents – global perspective</vt:lpstr>
      <vt:lpstr>Finance, Insurance and tech tops the industry serve, followed by pharma, healthcare and direct selling</vt:lpstr>
      <vt:lpstr>360-degree view of buyers and sellers</vt:lpstr>
      <vt:lpstr>TCEB M&amp;I</vt:lpstr>
      <vt:lpstr>STB INSPIRE</vt:lpstr>
      <vt:lpstr>TTG’s Global Commerce</vt:lpstr>
      <vt:lpstr>Strategic importance –  Basics remains unchanged</vt:lpstr>
      <vt:lpstr>PowerPoint Presentation</vt:lpstr>
      <vt:lpstr>PowerPoint Presentation</vt:lpstr>
      <vt:lpstr>PowerPoint Presentation</vt:lpstr>
      <vt:lpstr>Recovery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Design and Destination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Incentive Travel is less than 25% of most sellers group business. How about yours?</vt:lpstr>
      <vt:lpstr>Decision Drivers – Elevating the experience</vt:lpstr>
      <vt:lpstr> 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Peng Ee Ooi</dc:creator>
  <cp:lastModifiedBy>Peng Ee Ooi</cp:lastModifiedBy>
  <cp:revision>136</cp:revision>
  <cp:lastPrinted>2021-06-25T06:44:41Z</cp:lastPrinted>
  <dcterms:created xsi:type="dcterms:W3CDTF">2017-11-27T16:26:47Z</dcterms:created>
  <dcterms:modified xsi:type="dcterms:W3CDTF">2023-02-26T14:45:38Z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