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2" r:id="rId3"/>
    <p:sldId id="283" r:id="rId4"/>
    <p:sldId id="278" r:id="rId5"/>
    <p:sldId id="281" r:id="rId6"/>
    <p:sldId id="284" r:id="rId7"/>
    <p:sldId id="287" r:id="rId8"/>
    <p:sldId id="285" r:id="rId9"/>
    <p:sldId id="286" r:id="rId10"/>
    <p:sldId id="289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1"/>
    <a:srgbClr val="0299E1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A8EE7D-223B-4D9D-0D9D-780DB88D0070}" v="59" dt="2023-03-01T17:40:46.906"/>
    <p1510:client id="{C69F251B-312F-CEF0-C0F6-DC6AD1DA7733}" v="125" dt="2023-03-01T17:34:03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0"/>
    <p:restoredTop sz="96197"/>
  </p:normalViewPr>
  <p:slideViewPr>
    <p:cSldViewPr>
      <p:cViewPr varScale="1">
        <p:scale>
          <a:sx n="68" d="100"/>
          <a:sy n="68" d="100"/>
        </p:scale>
        <p:origin x="17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9132ED-46A7-4AF2-B650-1058A40BA78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AF9215F-A1BB-4C6A-8051-D53B08B71F84}">
      <dgm:prSet custT="1"/>
      <dgm:spPr>
        <a:solidFill>
          <a:srgbClr val="0299E1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01908" tIns="106970" rIns="101908" bIns="10697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prstClr val="white"/>
              </a:solidFill>
              <a:latin typeface="+mn-lt"/>
              <a:ea typeface="+mn-ea"/>
              <a:cs typeface="+mn-cs"/>
            </a:rPr>
            <a:t>Sydney, Australia based Event Management &amp; Marketing company.</a:t>
          </a:r>
        </a:p>
      </dgm:t>
    </dgm:pt>
    <dgm:pt modelId="{AD4322FE-BCA5-4711-84D6-83B1493BCD1B}" type="parTrans" cxnId="{E06E651F-F4C0-4EA2-BC3D-0E0F3851DDFE}">
      <dgm:prSet/>
      <dgm:spPr/>
      <dgm:t>
        <a:bodyPr/>
        <a:lstStyle/>
        <a:p>
          <a:endParaRPr lang="en-US"/>
        </a:p>
      </dgm:t>
    </dgm:pt>
    <dgm:pt modelId="{4F5F2660-5829-466C-8642-2C8D6D132E7C}" type="sibTrans" cxnId="{E06E651F-F4C0-4EA2-BC3D-0E0F3851DDFE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AA7F891F-9891-4393-B32C-685C4A118956}">
      <dgm:prSet/>
      <dgm:spPr>
        <a:solidFill>
          <a:srgbClr val="FFC001"/>
        </a:solidFill>
      </dgm:spPr>
      <dgm:t>
        <a:bodyPr/>
        <a:lstStyle/>
        <a:p>
          <a:r>
            <a:rPr lang="en-US" dirty="0"/>
            <a:t>Specialize in planning, marketing and managing successful events. </a:t>
          </a:r>
        </a:p>
      </dgm:t>
    </dgm:pt>
    <dgm:pt modelId="{2DA3FEC4-A365-4FA3-882B-8AEFC5FC3516}" type="parTrans" cxnId="{99629517-D74E-4566-B03C-4CA1C2866931}">
      <dgm:prSet/>
      <dgm:spPr/>
      <dgm:t>
        <a:bodyPr/>
        <a:lstStyle/>
        <a:p>
          <a:endParaRPr lang="en-US"/>
        </a:p>
      </dgm:t>
    </dgm:pt>
    <dgm:pt modelId="{6290DB39-CEE4-46DC-B4FD-D620F9998CDE}" type="sibTrans" cxnId="{99629517-D74E-4566-B03C-4CA1C2866931}">
      <dgm:prSet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1D566020-66F3-40E7-9357-3D8DCC3B8738}">
      <dgm:prSet/>
      <dgm:spPr>
        <a:solidFill>
          <a:srgbClr val="FFC001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01908" tIns="106970" rIns="101908" bIns="106970" numCol="1" spcCol="1270" anchor="ctr" anchorCtr="0"/>
        <a:lstStyle/>
        <a:p>
          <a:r>
            <a:rPr lang="en-US" dirty="0"/>
            <a:t>Corporate business conferences, charity galas, community and family events.</a:t>
          </a:r>
        </a:p>
      </dgm:t>
    </dgm:pt>
    <dgm:pt modelId="{6AA0E6CB-8D85-4E44-BF98-C8C7342AE425}" type="parTrans" cxnId="{B922984B-6327-446D-AA29-A26D96489ED6}">
      <dgm:prSet/>
      <dgm:spPr/>
      <dgm:t>
        <a:bodyPr/>
        <a:lstStyle/>
        <a:p>
          <a:endParaRPr lang="en-US"/>
        </a:p>
      </dgm:t>
    </dgm:pt>
    <dgm:pt modelId="{529F4946-44B9-448F-88B9-19D7E6E003AB}" type="sibTrans" cxnId="{B922984B-6327-446D-AA29-A26D96489ED6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032FEE47-3CC9-44A5-9073-BA4BC15AF468}">
      <dgm:prSet/>
      <dgm:spPr>
        <a:solidFill>
          <a:srgbClr val="0299E1"/>
        </a:solidFill>
      </dgm:spPr>
      <dgm:t>
        <a:bodyPr/>
        <a:lstStyle/>
        <a:p>
          <a:r>
            <a:rPr lang="en-US" dirty="0"/>
            <a:t>Online, in-person and hybrid events</a:t>
          </a:r>
        </a:p>
      </dgm:t>
    </dgm:pt>
    <dgm:pt modelId="{9685749D-6404-40E4-BBBD-52EB495050FE}" type="parTrans" cxnId="{87CA2967-DC8C-4E13-81F1-0CF562839900}">
      <dgm:prSet/>
      <dgm:spPr/>
      <dgm:t>
        <a:bodyPr/>
        <a:lstStyle/>
        <a:p>
          <a:endParaRPr lang="en-US"/>
        </a:p>
      </dgm:t>
    </dgm:pt>
    <dgm:pt modelId="{C3927A0C-42B2-4A3B-A3CE-01400877E18A}" type="sibTrans" cxnId="{87CA2967-DC8C-4E13-81F1-0CF562839900}">
      <dgm:prSet/>
      <dgm:spPr/>
      <dgm:t>
        <a:bodyPr/>
        <a:lstStyle/>
        <a:p>
          <a:endParaRPr lang="en-US"/>
        </a:p>
      </dgm:t>
    </dgm:pt>
    <dgm:pt modelId="{1569FCB4-6E56-AB42-86B1-6149005A014C}" type="pres">
      <dgm:prSet presAssocID="{769132ED-46A7-4AF2-B650-1058A40BA78B}" presName="Name0" presStyleCnt="0">
        <dgm:presLayoutVars>
          <dgm:dir/>
          <dgm:resizeHandles val="exact"/>
        </dgm:presLayoutVars>
      </dgm:prSet>
      <dgm:spPr/>
    </dgm:pt>
    <dgm:pt modelId="{C845D1A4-01E2-2F46-ADFE-CBDB6FCE0E00}" type="pres">
      <dgm:prSet presAssocID="{7AF9215F-A1BB-4C6A-8051-D53B08B71F84}" presName="node" presStyleLbl="node1" presStyleIdx="0" presStyleCnt="4">
        <dgm:presLayoutVars>
          <dgm:bulletEnabled val="1"/>
        </dgm:presLayoutVars>
      </dgm:prSet>
      <dgm:spPr>
        <a:xfrm>
          <a:off x="3241" y="876144"/>
          <a:ext cx="2079710" cy="1247826"/>
        </a:xfrm>
        <a:prstGeom prst="rect">
          <a:avLst/>
        </a:prstGeom>
      </dgm:spPr>
    </dgm:pt>
    <dgm:pt modelId="{D7C02DE4-639A-864A-80E3-6DF287F7B491}" type="pres">
      <dgm:prSet presAssocID="{4F5F2660-5829-466C-8642-2C8D6D132E7C}" presName="sibTrans" presStyleLbl="sibTrans1D1" presStyleIdx="0" presStyleCnt="3"/>
      <dgm:spPr/>
    </dgm:pt>
    <dgm:pt modelId="{C1132FF9-0C5A-CB4F-B0B4-76FF6AD28CA3}" type="pres">
      <dgm:prSet presAssocID="{4F5F2660-5829-466C-8642-2C8D6D132E7C}" presName="connectorText" presStyleLbl="sibTrans1D1" presStyleIdx="0" presStyleCnt="3"/>
      <dgm:spPr/>
    </dgm:pt>
    <dgm:pt modelId="{28448E67-3496-E847-A78B-7B73271FE4E3}" type="pres">
      <dgm:prSet presAssocID="{AA7F891F-9891-4393-B32C-685C4A118956}" presName="node" presStyleLbl="node1" presStyleIdx="1" presStyleCnt="4">
        <dgm:presLayoutVars>
          <dgm:bulletEnabled val="1"/>
        </dgm:presLayoutVars>
      </dgm:prSet>
      <dgm:spPr/>
    </dgm:pt>
    <dgm:pt modelId="{4CDC1DF1-7B8D-9F4B-B721-85736CD548D1}" type="pres">
      <dgm:prSet presAssocID="{6290DB39-CEE4-46DC-B4FD-D620F9998CDE}" presName="sibTrans" presStyleLbl="sibTrans1D1" presStyleIdx="1" presStyleCnt="3"/>
      <dgm:spPr/>
    </dgm:pt>
    <dgm:pt modelId="{F5FD2E63-36DE-1B48-8A8D-F2B59AF07D9A}" type="pres">
      <dgm:prSet presAssocID="{6290DB39-CEE4-46DC-B4FD-D620F9998CDE}" presName="connectorText" presStyleLbl="sibTrans1D1" presStyleIdx="1" presStyleCnt="3"/>
      <dgm:spPr/>
    </dgm:pt>
    <dgm:pt modelId="{7E56343E-39A4-C94A-9CB5-608DB3E060FB}" type="pres">
      <dgm:prSet presAssocID="{1D566020-66F3-40E7-9357-3D8DCC3B8738}" presName="node" presStyleLbl="node1" presStyleIdx="2" presStyleCnt="4">
        <dgm:presLayoutVars>
          <dgm:bulletEnabled val="1"/>
        </dgm:presLayoutVars>
      </dgm:prSet>
      <dgm:spPr>
        <a:xfrm>
          <a:off x="3241" y="2602304"/>
          <a:ext cx="2079710" cy="1247826"/>
        </a:xfrm>
        <a:prstGeom prst="rect">
          <a:avLst/>
        </a:prstGeom>
      </dgm:spPr>
    </dgm:pt>
    <dgm:pt modelId="{7E7A1078-0714-EF4F-B72C-1E69C7AC93C2}" type="pres">
      <dgm:prSet presAssocID="{529F4946-44B9-448F-88B9-19D7E6E003AB}" presName="sibTrans" presStyleLbl="sibTrans1D1" presStyleIdx="2" presStyleCnt="3"/>
      <dgm:spPr/>
    </dgm:pt>
    <dgm:pt modelId="{625FB709-EDB5-3F41-8269-50AD4860A776}" type="pres">
      <dgm:prSet presAssocID="{529F4946-44B9-448F-88B9-19D7E6E003AB}" presName="connectorText" presStyleLbl="sibTrans1D1" presStyleIdx="2" presStyleCnt="3"/>
      <dgm:spPr/>
    </dgm:pt>
    <dgm:pt modelId="{02E5D29F-2C3F-F141-A143-DD31A920FFAA}" type="pres">
      <dgm:prSet presAssocID="{032FEE47-3CC9-44A5-9073-BA4BC15AF468}" presName="node" presStyleLbl="node1" presStyleIdx="3" presStyleCnt="4">
        <dgm:presLayoutVars>
          <dgm:bulletEnabled val="1"/>
        </dgm:presLayoutVars>
      </dgm:prSet>
      <dgm:spPr/>
    </dgm:pt>
  </dgm:ptLst>
  <dgm:cxnLst>
    <dgm:cxn modelId="{AF211001-2793-8242-AB4E-CC5400CD014F}" type="presOf" srcId="{6290DB39-CEE4-46DC-B4FD-D620F9998CDE}" destId="{4CDC1DF1-7B8D-9F4B-B721-85736CD548D1}" srcOrd="0" destOrd="0" presId="urn:microsoft.com/office/officeart/2016/7/layout/RepeatingBendingProcessNew"/>
    <dgm:cxn modelId="{DD1C420A-5EF8-954F-8B07-B8295FBF467B}" type="presOf" srcId="{1D566020-66F3-40E7-9357-3D8DCC3B8738}" destId="{7E56343E-39A4-C94A-9CB5-608DB3E060FB}" srcOrd="0" destOrd="0" presId="urn:microsoft.com/office/officeart/2016/7/layout/RepeatingBendingProcessNew"/>
    <dgm:cxn modelId="{99E7760F-D0CA-8244-A2F7-4C09F57140BC}" type="presOf" srcId="{4F5F2660-5829-466C-8642-2C8D6D132E7C}" destId="{C1132FF9-0C5A-CB4F-B0B4-76FF6AD28CA3}" srcOrd="1" destOrd="0" presId="urn:microsoft.com/office/officeart/2016/7/layout/RepeatingBendingProcessNew"/>
    <dgm:cxn modelId="{ED7EFB0F-BE68-6146-8F2F-B6914AF1CFA7}" type="presOf" srcId="{AA7F891F-9891-4393-B32C-685C4A118956}" destId="{28448E67-3496-E847-A78B-7B73271FE4E3}" srcOrd="0" destOrd="0" presId="urn:microsoft.com/office/officeart/2016/7/layout/RepeatingBendingProcessNew"/>
    <dgm:cxn modelId="{99629517-D74E-4566-B03C-4CA1C2866931}" srcId="{769132ED-46A7-4AF2-B650-1058A40BA78B}" destId="{AA7F891F-9891-4393-B32C-685C4A118956}" srcOrd="1" destOrd="0" parTransId="{2DA3FEC4-A365-4FA3-882B-8AEFC5FC3516}" sibTransId="{6290DB39-CEE4-46DC-B4FD-D620F9998CDE}"/>
    <dgm:cxn modelId="{E06E651F-F4C0-4EA2-BC3D-0E0F3851DDFE}" srcId="{769132ED-46A7-4AF2-B650-1058A40BA78B}" destId="{7AF9215F-A1BB-4C6A-8051-D53B08B71F84}" srcOrd="0" destOrd="0" parTransId="{AD4322FE-BCA5-4711-84D6-83B1493BCD1B}" sibTransId="{4F5F2660-5829-466C-8642-2C8D6D132E7C}"/>
    <dgm:cxn modelId="{A9021E26-C8D0-6F4A-8863-ED062942847D}" type="presOf" srcId="{769132ED-46A7-4AF2-B650-1058A40BA78B}" destId="{1569FCB4-6E56-AB42-86B1-6149005A014C}" srcOrd="0" destOrd="0" presId="urn:microsoft.com/office/officeart/2016/7/layout/RepeatingBendingProcessNew"/>
    <dgm:cxn modelId="{95E07039-AEB3-CB49-B65A-0E1BA5034B2B}" type="presOf" srcId="{6290DB39-CEE4-46DC-B4FD-D620F9998CDE}" destId="{F5FD2E63-36DE-1B48-8A8D-F2B59AF07D9A}" srcOrd="1" destOrd="0" presId="urn:microsoft.com/office/officeart/2016/7/layout/RepeatingBendingProcessNew"/>
    <dgm:cxn modelId="{3514A25C-2E09-A34F-8B4A-61FBCC5542F7}" type="presOf" srcId="{529F4946-44B9-448F-88B9-19D7E6E003AB}" destId="{625FB709-EDB5-3F41-8269-50AD4860A776}" srcOrd="1" destOrd="0" presId="urn:microsoft.com/office/officeart/2016/7/layout/RepeatingBendingProcessNew"/>
    <dgm:cxn modelId="{87CA2967-DC8C-4E13-81F1-0CF562839900}" srcId="{769132ED-46A7-4AF2-B650-1058A40BA78B}" destId="{032FEE47-3CC9-44A5-9073-BA4BC15AF468}" srcOrd="3" destOrd="0" parTransId="{9685749D-6404-40E4-BBBD-52EB495050FE}" sibTransId="{C3927A0C-42B2-4A3B-A3CE-01400877E18A}"/>
    <dgm:cxn modelId="{B922984B-6327-446D-AA29-A26D96489ED6}" srcId="{769132ED-46A7-4AF2-B650-1058A40BA78B}" destId="{1D566020-66F3-40E7-9357-3D8DCC3B8738}" srcOrd="2" destOrd="0" parTransId="{6AA0E6CB-8D85-4E44-BF98-C8C7342AE425}" sibTransId="{529F4946-44B9-448F-88B9-19D7E6E003AB}"/>
    <dgm:cxn modelId="{AC20A152-18E4-ED4B-A6A3-27FEF583A52E}" type="presOf" srcId="{4F5F2660-5829-466C-8642-2C8D6D132E7C}" destId="{D7C02DE4-639A-864A-80E3-6DF287F7B491}" srcOrd="0" destOrd="0" presId="urn:microsoft.com/office/officeart/2016/7/layout/RepeatingBendingProcessNew"/>
    <dgm:cxn modelId="{9801AF96-8D0D-E040-BAEF-0770296B2DBB}" type="presOf" srcId="{7AF9215F-A1BB-4C6A-8051-D53B08B71F84}" destId="{C845D1A4-01E2-2F46-ADFE-CBDB6FCE0E00}" srcOrd="0" destOrd="0" presId="urn:microsoft.com/office/officeart/2016/7/layout/RepeatingBendingProcessNew"/>
    <dgm:cxn modelId="{57AB6AA4-B96D-C743-84F4-835F5561136D}" type="presOf" srcId="{529F4946-44B9-448F-88B9-19D7E6E003AB}" destId="{7E7A1078-0714-EF4F-B72C-1E69C7AC93C2}" srcOrd="0" destOrd="0" presId="urn:microsoft.com/office/officeart/2016/7/layout/RepeatingBendingProcessNew"/>
    <dgm:cxn modelId="{C2C426D3-C357-9C44-909C-4358062A1B56}" type="presOf" srcId="{032FEE47-3CC9-44A5-9073-BA4BC15AF468}" destId="{02E5D29F-2C3F-F141-A143-DD31A920FFAA}" srcOrd="0" destOrd="0" presId="urn:microsoft.com/office/officeart/2016/7/layout/RepeatingBendingProcessNew"/>
    <dgm:cxn modelId="{8D52177F-9294-9F49-B101-FA380212681A}" type="presParOf" srcId="{1569FCB4-6E56-AB42-86B1-6149005A014C}" destId="{C845D1A4-01E2-2F46-ADFE-CBDB6FCE0E00}" srcOrd="0" destOrd="0" presId="urn:microsoft.com/office/officeart/2016/7/layout/RepeatingBendingProcessNew"/>
    <dgm:cxn modelId="{42F1F19B-ADED-F04C-9429-7A67EB5A8104}" type="presParOf" srcId="{1569FCB4-6E56-AB42-86B1-6149005A014C}" destId="{D7C02DE4-639A-864A-80E3-6DF287F7B491}" srcOrd="1" destOrd="0" presId="urn:microsoft.com/office/officeart/2016/7/layout/RepeatingBendingProcessNew"/>
    <dgm:cxn modelId="{46F4230A-2517-4A4B-B743-09C8C708906B}" type="presParOf" srcId="{D7C02DE4-639A-864A-80E3-6DF287F7B491}" destId="{C1132FF9-0C5A-CB4F-B0B4-76FF6AD28CA3}" srcOrd="0" destOrd="0" presId="urn:microsoft.com/office/officeart/2016/7/layout/RepeatingBendingProcessNew"/>
    <dgm:cxn modelId="{835B5FD5-C35A-8B4A-B7C2-C9B05261A0DD}" type="presParOf" srcId="{1569FCB4-6E56-AB42-86B1-6149005A014C}" destId="{28448E67-3496-E847-A78B-7B73271FE4E3}" srcOrd="2" destOrd="0" presId="urn:microsoft.com/office/officeart/2016/7/layout/RepeatingBendingProcessNew"/>
    <dgm:cxn modelId="{524B3461-C09D-734B-856A-F5A5D10541B1}" type="presParOf" srcId="{1569FCB4-6E56-AB42-86B1-6149005A014C}" destId="{4CDC1DF1-7B8D-9F4B-B721-85736CD548D1}" srcOrd="3" destOrd="0" presId="urn:microsoft.com/office/officeart/2016/7/layout/RepeatingBendingProcessNew"/>
    <dgm:cxn modelId="{7D237402-4A14-B048-BBCA-65F2C03C3F4D}" type="presParOf" srcId="{4CDC1DF1-7B8D-9F4B-B721-85736CD548D1}" destId="{F5FD2E63-36DE-1B48-8A8D-F2B59AF07D9A}" srcOrd="0" destOrd="0" presId="urn:microsoft.com/office/officeart/2016/7/layout/RepeatingBendingProcessNew"/>
    <dgm:cxn modelId="{2826B60F-249F-6640-AE05-3547E0F40F1E}" type="presParOf" srcId="{1569FCB4-6E56-AB42-86B1-6149005A014C}" destId="{7E56343E-39A4-C94A-9CB5-608DB3E060FB}" srcOrd="4" destOrd="0" presId="urn:microsoft.com/office/officeart/2016/7/layout/RepeatingBendingProcessNew"/>
    <dgm:cxn modelId="{728B5530-9F24-C649-9CB2-F7785D9ECB23}" type="presParOf" srcId="{1569FCB4-6E56-AB42-86B1-6149005A014C}" destId="{7E7A1078-0714-EF4F-B72C-1E69C7AC93C2}" srcOrd="5" destOrd="0" presId="urn:microsoft.com/office/officeart/2016/7/layout/RepeatingBendingProcessNew"/>
    <dgm:cxn modelId="{A354B182-B38F-BB44-8CE0-56E8A73CE144}" type="presParOf" srcId="{7E7A1078-0714-EF4F-B72C-1E69C7AC93C2}" destId="{625FB709-EDB5-3F41-8269-50AD4860A776}" srcOrd="0" destOrd="0" presId="urn:microsoft.com/office/officeart/2016/7/layout/RepeatingBendingProcessNew"/>
    <dgm:cxn modelId="{736B61D1-523A-C847-8391-F9E1C040073C}" type="presParOf" srcId="{1569FCB4-6E56-AB42-86B1-6149005A014C}" destId="{02E5D29F-2C3F-F141-A143-DD31A920FFAA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9132ED-46A7-4AF2-B650-1058A40BA78B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AF9215F-A1BB-4C6A-8051-D53B08B71F84}">
      <dgm:prSet custT="1"/>
      <dgm:spPr>
        <a:solidFill>
          <a:srgbClr val="0299E1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01908" tIns="106970" rIns="101908" bIns="106970" numCol="1" spcCol="1270" anchor="ctr" anchorCtr="0"/>
        <a:lstStyle/>
        <a:p>
          <a:pPr>
            <a:lnSpc>
              <a:spcPct val="100000"/>
            </a:lnSpc>
          </a:pPr>
          <a:r>
            <a:rPr lang="en-US" sz="1800" kern="12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rPr>
            <a:t>Variety of clients, we bring significant insights on how to deliver a successful event</a:t>
          </a:r>
        </a:p>
      </dgm:t>
    </dgm:pt>
    <dgm:pt modelId="{AD4322FE-BCA5-4711-84D6-83B1493BCD1B}" type="parTrans" cxnId="{E06E651F-F4C0-4EA2-BC3D-0E0F3851DDFE}">
      <dgm:prSet/>
      <dgm:spPr/>
      <dgm:t>
        <a:bodyPr/>
        <a:lstStyle/>
        <a:p>
          <a:endParaRPr lang="en-US"/>
        </a:p>
      </dgm:t>
    </dgm:pt>
    <dgm:pt modelId="{4F5F2660-5829-466C-8642-2C8D6D132E7C}" type="sibTrans" cxnId="{E06E651F-F4C0-4EA2-BC3D-0E0F3851DDFE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AA7F891F-9891-4393-B32C-685C4A118956}">
      <dgm:prSet custT="1"/>
      <dgm:spPr>
        <a:solidFill>
          <a:srgbClr val="FFC001"/>
        </a:solidFill>
      </dgm:spPr>
      <dgm:t>
        <a:bodyPr/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95000"/>
                </a:schemeClr>
              </a:solidFill>
              <a:latin typeface="Calibri"/>
              <a:ea typeface="+mn-ea"/>
              <a:cs typeface="+mn-cs"/>
            </a:rPr>
            <a:t>Secured more than 300,000 event attendees</a:t>
          </a:r>
        </a:p>
      </dgm:t>
    </dgm:pt>
    <dgm:pt modelId="{2DA3FEC4-A365-4FA3-882B-8AEFC5FC3516}" type="parTrans" cxnId="{99629517-D74E-4566-B03C-4CA1C2866931}">
      <dgm:prSet/>
      <dgm:spPr/>
      <dgm:t>
        <a:bodyPr/>
        <a:lstStyle/>
        <a:p>
          <a:endParaRPr lang="en-US"/>
        </a:p>
      </dgm:t>
    </dgm:pt>
    <dgm:pt modelId="{6290DB39-CEE4-46DC-B4FD-D620F9998CDE}" type="sibTrans" cxnId="{99629517-D74E-4566-B03C-4CA1C2866931}">
      <dgm:prSet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1D566020-66F3-40E7-9357-3D8DCC3B8738}">
      <dgm:prSet/>
      <dgm:spPr>
        <a:solidFill>
          <a:srgbClr val="0299E1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01908" tIns="106970" rIns="101908" bIns="106970" numCol="1" spcCol="1270" anchor="ctr" anchorCtr="0"/>
        <a:lstStyle/>
        <a:p>
          <a:pPr rtl="0"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Over</a:t>
          </a:r>
          <a:r>
            <a:rPr lang="en-US" dirty="0">
              <a:solidFill>
                <a:schemeClr val="bg1">
                  <a:lumMod val="95000"/>
                </a:schemeClr>
              </a:solidFill>
              <a:latin typeface="Calibri"/>
            </a:rPr>
            <a:t>  2 billion media impressions for client events</a:t>
          </a:r>
          <a:endParaRPr lang="en-US" dirty="0">
            <a:solidFill>
              <a:schemeClr val="bg1">
                <a:lumMod val="95000"/>
              </a:schemeClr>
            </a:solidFill>
          </a:endParaRPr>
        </a:p>
      </dgm:t>
    </dgm:pt>
    <dgm:pt modelId="{6AA0E6CB-8D85-4E44-BF98-C8C7342AE425}" type="parTrans" cxnId="{B922984B-6327-446D-AA29-A26D96489ED6}">
      <dgm:prSet/>
      <dgm:spPr/>
      <dgm:t>
        <a:bodyPr/>
        <a:lstStyle/>
        <a:p>
          <a:endParaRPr lang="en-US"/>
        </a:p>
      </dgm:t>
    </dgm:pt>
    <dgm:pt modelId="{529F4946-44B9-448F-88B9-19D7E6E003AB}" type="sibTrans" cxnId="{B922984B-6327-446D-AA29-A26D96489ED6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032FEE47-3CC9-44A5-9073-BA4BC15AF468}">
      <dgm:prSet/>
      <dgm:spPr>
        <a:solidFill>
          <a:srgbClr val="FFC001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Up to 830% ROI </a:t>
          </a:r>
        </a:p>
      </dgm:t>
    </dgm:pt>
    <dgm:pt modelId="{9685749D-6404-40E4-BBBD-52EB495050FE}" type="parTrans" cxnId="{87CA2967-DC8C-4E13-81F1-0CF562839900}">
      <dgm:prSet/>
      <dgm:spPr/>
      <dgm:t>
        <a:bodyPr/>
        <a:lstStyle/>
        <a:p>
          <a:endParaRPr lang="en-US"/>
        </a:p>
      </dgm:t>
    </dgm:pt>
    <dgm:pt modelId="{C3927A0C-42B2-4A3B-A3CE-01400877E18A}" type="sibTrans" cxnId="{87CA2967-DC8C-4E13-81F1-0CF562839900}">
      <dgm:prSet/>
      <dgm:spPr/>
      <dgm:t>
        <a:bodyPr/>
        <a:lstStyle/>
        <a:p>
          <a:endParaRPr lang="en-US"/>
        </a:p>
      </dgm:t>
    </dgm:pt>
    <dgm:pt modelId="{F5AF4128-4404-4251-99AE-7E76E58B9460}" type="pres">
      <dgm:prSet presAssocID="{769132ED-46A7-4AF2-B650-1058A40BA78B}" presName="root" presStyleCnt="0">
        <dgm:presLayoutVars>
          <dgm:dir/>
          <dgm:resizeHandles val="exact"/>
        </dgm:presLayoutVars>
      </dgm:prSet>
      <dgm:spPr/>
    </dgm:pt>
    <dgm:pt modelId="{DA8002C4-F3B2-4B38-8E1F-BE72972FCE8A}" type="pres">
      <dgm:prSet presAssocID="{7AF9215F-A1BB-4C6A-8051-D53B08B71F84}" presName="compNode" presStyleCnt="0"/>
      <dgm:spPr/>
    </dgm:pt>
    <dgm:pt modelId="{A5D09CA0-B04D-490C-8581-A863EC5D280E}" type="pres">
      <dgm:prSet presAssocID="{7AF9215F-A1BB-4C6A-8051-D53B08B71F84}" presName="bgRect" presStyleLbl="bgShp" presStyleIdx="0" presStyleCnt="4"/>
      <dgm:spPr/>
    </dgm:pt>
    <dgm:pt modelId="{FC810892-46DD-4600-B020-019283F6EE1B}" type="pres">
      <dgm:prSet presAssocID="{7AF9215F-A1BB-4C6A-8051-D53B08B71F8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4D27823-3C43-4441-B41E-D0256C34DD93}" type="pres">
      <dgm:prSet presAssocID="{7AF9215F-A1BB-4C6A-8051-D53B08B71F84}" presName="spaceRect" presStyleCnt="0"/>
      <dgm:spPr/>
    </dgm:pt>
    <dgm:pt modelId="{9F7445F7-F8E6-4842-B6B0-608809CE0774}" type="pres">
      <dgm:prSet presAssocID="{7AF9215F-A1BB-4C6A-8051-D53B08B71F84}" presName="parTx" presStyleLbl="revTx" presStyleIdx="0" presStyleCnt="4">
        <dgm:presLayoutVars>
          <dgm:chMax val="0"/>
          <dgm:chPref val="0"/>
        </dgm:presLayoutVars>
      </dgm:prSet>
      <dgm:spPr/>
    </dgm:pt>
    <dgm:pt modelId="{A0D70A77-F458-4AB7-B3A4-32DADC4FF250}" type="pres">
      <dgm:prSet presAssocID="{4F5F2660-5829-466C-8642-2C8D6D132E7C}" presName="sibTrans" presStyleCnt="0"/>
      <dgm:spPr/>
    </dgm:pt>
    <dgm:pt modelId="{F114874C-F7B4-4F73-975C-4317E403867B}" type="pres">
      <dgm:prSet presAssocID="{AA7F891F-9891-4393-B32C-685C4A118956}" presName="compNode" presStyleCnt="0"/>
      <dgm:spPr/>
    </dgm:pt>
    <dgm:pt modelId="{1F6BF8CF-0AB2-4D4E-A98B-2AD3334EB805}" type="pres">
      <dgm:prSet presAssocID="{AA7F891F-9891-4393-B32C-685C4A118956}" presName="bgRect" presStyleLbl="bgShp" presStyleIdx="1" presStyleCnt="4"/>
      <dgm:spPr/>
    </dgm:pt>
    <dgm:pt modelId="{DFE668F5-C8C3-4423-9B73-DCC7B467FDF8}" type="pres">
      <dgm:prSet presAssocID="{AA7F891F-9891-4393-B32C-685C4A11895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28803070-21C0-4D89-8A70-11BB0E9C5EAB}" type="pres">
      <dgm:prSet presAssocID="{AA7F891F-9891-4393-B32C-685C4A118956}" presName="spaceRect" presStyleCnt="0"/>
      <dgm:spPr/>
    </dgm:pt>
    <dgm:pt modelId="{0BFC9A4C-FB57-4659-92B8-E27E172092F0}" type="pres">
      <dgm:prSet presAssocID="{AA7F891F-9891-4393-B32C-685C4A118956}" presName="parTx" presStyleLbl="revTx" presStyleIdx="1" presStyleCnt="4">
        <dgm:presLayoutVars>
          <dgm:chMax val="0"/>
          <dgm:chPref val="0"/>
        </dgm:presLayoutVars>
      </dgm:prSet>
      <dgm:spPr/>
    </dgm:pt>
    <dgm:pt modelId="{1D5B4525-0811-4ED5-9331-9491A582801D}" type="pres">
      <dgm:prSet presAssocID="{6290DB39-CEE4-46DC-B4FD-D620F9998CDE}" presName="sibTrans" presStyleCnt="0"/>
      <dgm:spPr/>
    </dgm:pt>
    <dgm:pt modelId="{51332829-DAF9-4E93-8AA4-5B4F0BCC04F8}" type="pres">
      <dgm:prSet presAssocID="{1D566020-66F3-40E7-9357-3D8DCC3B8738}" presName="compNode" presStyleCnt="0"/>
      <dgm:spPr/>
    </dgm:pt>
    <dgm:pt modelId="{98C28100-6D15-4348-B8EA-E3AB9C10073D}" type="pres">
      <dgm:prSet presAssocID="{1D566020-66F3-40E7-9357-3D8DCC3B8738}" presName="bgRect" presStyleLbl="bgShp" presStyleIdx="2" presStyleCnt="4"/>
      <dgm:spPr/>
    </dgm:pt>
    <dgm:pt modelId="{DD8C0019-FC46-4E18-91E7-0C5049EBCEA9}" type="pres">
      <dgm:prSet presAssocID="{1D566020-66F3-40E7-9357-3D8DCC3B873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814038A7-612F-4F43-AD41-CE14317B2603}" type="pres">
      <dgm:prSet presAssocID="{1D566020-66F3-40E7-9357-3D8DCC3B8738}" presName="spaceRect" presStyleCnt="0"/>
      <dgm:spPr/>
    </dgm:pt>
    <dgm:pt modelId="{FB4EEB27-2AE1-4983-AEC8-D2A0B7094007}" type="pres">
      <dgm:prSet presAssocID="{1D566020-66F3-40E7-9357-3D8DCC3B8738}" presName="parTx" presStyleLbl="revTx" presStyleIdx="2" presStyleCnt="4">
        <dgm:presLayoutVars>
          <dgm:chMax val="0"/>
          <dgm:chPref val="0"/>
        </dgm:presLayoutVars>
      </dgm:prSet>
      <dgm:spPr/>
    </dgm:pt>
    <dgm:pt modelId="{965C1E78-B910-4670-884E-B2939E0F43B6}" type="pres">
      <dgm:prSet presAssocID="{529F4946-44B9-448F-88B9-19D7E6E003AB}" presName="sibTrans" presStyleCnt="0"/>
      <dgm:spPr/>
    </dgm:pt>
    <dgm:pt modelId="{BF18EAEF-6E7B-4FEA-A7B3-0AC7FC2BE5AC}" type="pres">
      <dgm:prSet presAssocID="{032FEE47-3CC9-44A5-9073-BA4BC15AF468}" presName="compNode" presStyleCnt="0"/>
      <dgm:spPr/>
    </dgm:pt>
    <dgm:pt modelId="{D1F47441-3E72-476D-B915-DD37ACC46124}" type="pres">
      <dgm:prSet presAssocID="{032FEE47-3CC9-44A5-9073-BA4BC15AF468}" presName="bgRect" presStyleLbl="bgShp" presStyleIdx="3" presStyleCnt="4"/>
      <dgm:spPr/>
    </dgm:pt>
    <dgm:pt modelId="{CB559F64-A84C-452D-80F8-0E643ABB485A}" type="pres">
      <dgm:prSet presAssocID="{032FEE47-3CC9-44A5-9073-BA4BC15AF46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3C44CF29-6EAB-4DF3-A523-8C6BA16BB582}" type="pres">
      <dgm:prSet presAssocID="{032FEE47-3CC9-44A5-9073-BA4BC15AF468}" presName="spaceRect" presStyleCnt="0"/>
      <dgm:spPr/>
    </dgm:pt>
    <dgm:pt modelId="{0E08A898-5650-468D-BABD-5A5A214F0E6D}" type="pres">
      <dgm:prSet presAssocID="{032FEE47-3CC9-44A5-9073-BA4BC15AF46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FB1C910-8C00-6841-BA7E-4EB18B6EC1F3}" type="presOf" srcId="{769132ED-46A7-4AF2-B650-1058A40BA78B}" destId="{F5AF4128-4404-4251-99AE-7E76E58B9460}" srcOrd="0" destOrd="0" presId="urn:microsoft.com/office/officeart/2018/2/layout/IconVerticalSolidList"/>
    <dgm:cxn modelId="{8FB6CF16-871E-7549-B197-1464D8A23D78}" type="presOf" srcId="{1D566020-66F3-40E7-9357-3D8DCC3B8738}" destId="{FB4EEB27-2AE1-4983-AEC8-D2A0B7094007}" srcOrd="0" destOrd="0" presId="urn:microsoft.com/office/officeart/2018/2/layout/IconVerticalSolidList"/>
    <dgm:cxn modelId="{99629517-D74E-4566-B03C-4CA1C2866931}" srcId="{769132ED-46A7-4AF2-B650-1058A40BA78B}" destId="{AA7F891F-9891-4393-B32C-685C4A118956}" srcOrd="1" destOrd="0" parTransId="{2DA3FEC4-A365-4FA3-882B-8AEFC5FC3516}" sibTransId="{6290DB39-CEE4-46DC-B4FD-D620F9998CDE}"/>
    <dgm:cxn modelId="{E06E651F-F4C0-4EA2-BC3D-0E0F3851DDFE}" srcId="{769132ED-46A7-4AF2-B650-1058A40BA78B}" destId="{7AF9215F-A1BB-4C6A-8051-D53B08B71F84}" srcOrd="0" destOrd="0" parTransId="{AD4322FE-BCA5-4711-84D6-83B1493BCD1B}" sibTransId="{4F5F2660-5829-466C-8642-2C8D6D132E7C}"/>
    <dgm:cxn modelId="{87CA2967-DC8C-4E13-81F1-0CF562839900}" srcId="{769132ED-46A7-4AF2-B650-1058A40BA78B}" destId="{032FEE47-3CC9-44A5-9073-BA4BC15AF468}" srcOrd="3" destOrd="0" parTransId="{9685749D-6404-40E4-BBBD-52EB495050FE}" sibTransId="{C3927A0C-42B2-4A3B-A3CE-01400877E18A}"/>
    <dgm:cxn modelId="{DD249349-BD8F-9B4B-9F45-265FDF93FC1C}" type="presOf" srcId="{AA7F891F-9891-4393-B32C-685C4A118956}" destId="{0BFC9A4C-FB57-4659-92B8-E27E172092F0}" srcOrd="0" destOrd="0" presId="urn:microsoft.com/office/officeart/2018/2/layout/IconVerticalSolidList"/>
    <dgm:cxn modelId="{B922984B-6327-446D-AA29-A26D96489ED6}" srcId="{769132ED-46A7-4AF2-B650-1058A40BA78B}" destId="{1D566020-66F3-40E7-9357-3D8DCC3B8738}" srcOrd="2" destOrd="0" parTransId="{6AA0E6CB-8D85-4E44-BF98-C8C7342AE425}" sibTransId="{529F4946-44B9-448F-88B9-19D7E6E003AB}"/>
    <dgm:cxn modelId="{931F429C-F7E4-3F42-BD6C-63045B263104}" type="presOf" srcId="{7AF9215F-A1BB-4C6A-8051-D53B08B71F84}" destId="{9F7445F7-F8E6-4842-B6B0-608809CE0774}" srcOrd="0" destOrd="0" presId="urn:microsoft.com/office/officeart/2018/2/layout/IconVerticalSolidList"/>
    <dgm:cxn modelId="{BE1E2CC4-5116-A445-9FCD-A344FE93184D}" type="presOf" srcId="{032FEE47-3CC9-44A5-9073-BA4BC15AF468}" destId="{0E08A898-5650-468D-BABD-5A5A214F0E6D}" srcOrd="0" destOrd="0" presId="urn:microsoft.com/office/officeart/2018/2/layout/IconVerticalSolidList"/>
    <dgm:cxn modelId="{0D66DBD1-B6B0-644A-BA96-705BF85DD35E}" type="presParOf" srcId="{F5AF4128-4404-4251-99AE-7E76E58B9460}" destId="{DA8002C4-F3B2-4B38-8E1F-BE72972FCE8A}" srcOrd="0" destOrd="0" presId="urn:microsoft.com/office/officeart/2018/2/layout/IconVerticalSolidList"/>
    <dgm:cxn modelId="{AB9987AF-CD11-5646-B59D-A0EEDCAB5376}" type="presParOf" srcId="{DA8002C4-F3B2-4B38-8E1F-BE72972FCE8A}" destId="{A5D09CA0-B04D-490C-8581-A863EC5D280E}" srcOrd="0" destOrd="0" presId="urn:microsoft.com/office/officeart/2018/2/layout/IconVerticalSolidList"/>
    <dgm:cxn modelId="{E3713EA1-07E0-FD4D-8613-2C486BA3B5C0}" type="presParOf" srcId="{DA8002C4-F3B2-4B38-8E1F-BE72972FCE8A}" destId="{FC810892-46DD-4600-B020-019283F6EE1B}" srcOrd="1" destOrd="0" presId="urn:microsoft.com/office/officeart/2018/2/layout/IconVerticalSolidList"/>
    <dgm:cxn modelId="{E11C65AC-42F9-354C-B1ED-615472E96936}" type="presParOf" srcId="{DA8002C4-F3B2-4B38-8E1F-BE72972FCE8A}" destId="{94D27823-3C43-4441-B41E-D0256C34DD93}" srcOrd="2" destOrd="0" presId="urn:microsoft.com/office/officeart/2018/2/layout/IconVerticalSolidList"/>
    <dgm:cxn modelId="{24B726A9-5D67-4243-A485-18DD3AD9602C}" type="presParOf" srcId="{DA8002C4-F3B2-4B38-8E1F-BE72972FCE8A}" destId="{9F7445F7-F8E6-4842-B6B0-608809CE0774}" srcOrd="3" destOrd="0" presId="urn:microsoft.com/office/officeart/2018/2/layout/IconVerticalSolidList"/>
    <dgm:cxn modelId="{E31C60A4-213B-5741-A1A3-EA4BA0E4DD19}" type="presParOf" srcId="{F5AF4128-4404-4251-99AE-7E76E58B9460}" destId="{A0D70A77-F458-4AB7-B3A4-32DADC4FF250}" srcOrd="1" destOrd="0" presId="urn:microsoft.com/office/officeart/2018/2/layout/IconVerticalSolidList"/>
    <dgm:cxn modelId="{FA153DF1-BC59-4E42-9F28-72EAAF0AB2F3}" type="presParOf" srcId="{F5AF4128-4404-4251-99AE-7E76E58B9460}" destId="{F114874C-F7B4-4F73-975C-4317E403867B}" srcOrd="2" destOrd="0" presId="urn:microsoft.com/office/officeart/2018/2/layout/IconVerticalSolidList"/>
    <dgm:cxn modelId="{6DE9883F-2181-E84D-BF1E-95DADC073EE2}" type="presParOf" srcId="{F114874C-F7B4-4F73-975C-4317E403867B}" destId="{1F6BF8CF-0AB2-4D4E-A98B-2AD3334EB805}" srcOrd="0" destOrd="0" presId="urn:microsoft.com/office/officeart/2018/2/layout/IconVerticalSolidList"/>
    <dgm:cxn modelId="{DEF53B4F-62A1-E243-A2C9-C036A1EA5F46}" type="presParOf" srcId="{F114874C-F7B4-4F73-975C-4317E403867B}" destId="{DFE668F5-C8C3-4423-9B73-DCC7B467FDF8}" srcOrd="1" destOrd="0" presId="urn:microsoft.com/office/officeart/2018/2/layout/IconVerticalSolidList"/>
    <dgm:cxn modelId="{A6FBBBE6-ED4F-D447-9F79-67B80D20D05B}" type="presParOf" srcId="{F114874C-F7B4-4F73-975C-4317E403867B}" destId="{28803070-21C0-4D89-8A70-11BB0E9C5EAB}" srcOrd="2" destOrd="0" presId="urn:microsoft.com/office/officeart/2018/2/layout/IconVerticalSolidList"/>
    <dgm:cxn modelId="{5D18B4AE-95B2-424D-96D0-846EA04B3DDE}" type="presParOf" srcId="{F114874C-F7B4-4F73-975C-4317E403867B}" destId="{0BFC9A4C-FB57-4659-92B8-E27E172092F0}" srcOrd="3" destOrd="0" presId="urn:microsoft.com/office/officeart/2018/2/layout/IconVerticalSolidList"/>
    <dgm:cxn modelId="{AB1E0B90-C490-2B43-9E7F-9DCF49C5B0D3}" type="presParOf" srcId="{F5AF4128-4404-4251-99AE-7E76E58B9460}" destId="{1D5B4525-0811-4ED5-9331-9491A582801D}" srcOrd="3" destOrd="0" presId="urn:microsoft.com/office/officeart/2018/2/layout/IconVerticalSolidList"/>
    <dgm:cxn modelId="{3E6FDCD8-9BCD-B341-9BDD-C9B4B2C785EA}" type="presParOf" srcId="{F5AF4128-4404-4251-99AE-7E76E58B9460}" destId="{51332829-DAF9-4E93-8AA4-5B4F0BCC04F8}" srcOrd="4" destOrd="0" presId="urn:microsoft.com/office/officeart/2018/2/layout/IconVerticalSolidList"/>
    <dgm:cxn modelId="{9D2C3CDE-7B1E-BC4D-9C14-5B35390B140A}" type="presParOf" srcId="{51332829-DAF9-4E93-8AA4-5B4F0BCC04F8}" destId="{98C28100-6D15-4348-B8EA-E3AB9C10073D}" srcOrd="0" destOrd="0" presId="urn:microsoft.com/office/officeart/2018/2/layout/IconVerticalSolidList"/>
    <dgm:cxn modelId="{463CF235-DC1B-114C-B6B6-47250E3D8677}" type="presParOf" srcId="{51332829-DAF9-4E93-8AA4-5B4F0BCC04F8}" destId="{DD8C0019-FC46-4E18-91E7-0C5049EBCEA9}" srcOrd="1" destOrd="0" presId="urn:microsoft.com/office/officeart/2018/2/layout/IconVerticalSolidList"/>
    <dgm:cxn modelId="{E7F32882-BEC2-EB44-93D0-1FA43157092C}" type="presParOf" srcId="{51332829-DAF9-4E93-8AA4-5B4F0BCC04F8}" destId="{814038A7-612F-4F43-AD41-CE14317B2603}" srcOrd="2" destOrd="0" presId="urn:microsoft.com/office/officeart/2018/2/layout/IconVerticalSolidList"/>
    <dgm:cxn modelId="{08F6BD1D-69A4-7C41-91CC-47FC85E097C6}" type="presParOf" srcId="{51332829-DAF9-4E93-8AA4-5B4F0BCC04F8}" destId="{FB4EEB27-2AE1-4983-AEC8-D2A0B7094007}" srcOrd="3" destOrd="0" presId="urn:microsoft.com/office/officeart/2018/2/layout/IconVerticalSolidList"/>
    <dgm:cxn modelId="{9362B546-EBF9-044A-9AA3-5BC881240174}" type="presParOf" srcId="{F5AF4128-4404-4251-99AE-7E76E58B9460}" destId="{965C1E78-B910-4670-884E-B2939E0F43B6}" srcOrd="5" destOrd="0" presId="urn:microsoft.com/office/officeart/2018/2/layout/IconVerticalSolidList"/>
    <dgm:cxn modelId="{EF7B9BA4-42DD-5449-A8D0-9B577325E420}" type="presParOf" srcId="{F5AF4128-4404-4251-99AE-7E76E58B9460}" destId="{BF18EAEF-6E7B-4FEA-A7B3-0AC7FC2BE5AC}" srcOrd="6" destOrd="0" presId="urn:microsoft.com/office/officeart/2018/2/layout/IconVerticalSolidList"/>
    <dgm:cxn modelId="{9465EF82-1255-E342-B83C-0323C8D5A244}" type="presParOf" srcId="{BF18EAEF-6E7B-4FEA-A7B3-0AC7FC2BE5AC}" destId="{D1F47441-3E72-476D-B915-DD37ACC46124}" srcOrd="0" destOrd="0" presId="urn:microsoft.com/office/officeart/2018/2/layout/IconVerticalSolidList"/>
    <dgm:cxn modelId="{3BCC5023-FA04-364C-804E-B5FCEBEB0271}" type="presParOf" srcId="{BF18EAEF-6E7B-4FEA-A7B3-0AC7FC2BE5AC}" destId="{CB559F64-A84C-452D-80F8-0E643ABB485A}" srcOrd="1" destOrd="0" presId="urn:microsoft.com/office/officeart/2018/2/layout/IconVerticalSolidList"/>
    <dgm:cxn modelId="{326C2DF9-3D78-AF44-99D8-172F474BAE86}" type="presParOf" srcId="{BF18EAEF-6E7B-4FEA-A7B3-0AC7FC2BE5AC}" destId="{3C44CF29-6EAB-4DF3-A523-8C6BA16BB582}" srcOrd="2" destOrd="0" presId="urn:microsoft.com/office/officeart/2018/2/layout/IconVerticalSolidList"/>
    <dgm:cxn modelId="{B27C64D6-2720-974E-B39D-3B2CE6265CCD}" type="presParOf" srcId="{BF18EAEF-6E7B-4FEA-A7B3-0AC7FC2BE5AC}" destId="{0E08A898-5650-468D-BABD-5A5A214F0E6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9132ED-46A7-4AF2-B650-1058A40BA78B}" type="doc">
      <dgm:prSet loTypeId="urn:microsoft.com/office/officeart/2005/8/layout/vList5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AF9215F-A1BB-4C6A-8051-D53B08B71F84}">
      <dgm:prSet/>
      <dgm:spPr>
        <a:solidFill>
          <a:srgbClr val="FFC001"/>
        </a:solidFill>
      </dgm:spPr>
      <dgm:t>
        <a:bodyPr spcFirstLastPara="0" vert="horz" wrap="square" lIns="101908" tIns="106970" rIns="101908" bIns="106970" numCol="1" spcCol="1270" anchor="ctr" anchorCtr="0"/>
        <a:lstStyle/>
        <a:p>
          <a:r>
            <a:rPr lang="en-US" kern="1200" dirty="0">
              <a:latin typeface="+mn-lt"/>
              <a:ea typeface="+mn-ea"/>
              <a:cs typeface="+mn-cs"/>
            </a:rPr>
            <a:t>Networking Events</a:t>
          </a:r>
        </a:p>
      </dgm:t>
    </dgm:pt>
    <dgm:pt modelId="{AD4322FE-BCA5-4711-84D6-83B1493BCD1B}" type="parTrans" cxnId="{E06E651F-F4C0-4EA2-BC3D-0E0F3851DDFE}">
      <dgm:prSet/>
      <dgm:spPr/>
      <dgm:t>
        <a:bodyPr/>
        <a:lstStyle/>
        <a:p>
          <a:endParaRPr lang="en-US"/>
        </a:p>
      </dgm:t>
    </dgm:pt>
    <dgm:pt modelId="{4F5F2660-5829-466C-8642-2C8D6D132E7C}" type="sibTrans" cxnId="{E06E651F-F4C0-4EA2-BC3D-0E0F3851DDFE}">
      <dgm:prSet/>
      <dgm:spPr/>
      <dgm:t>
        <a:bodyPr/>
        <a:lstStyle/>
        <a:p>
          <a:endParaRPr lang="en-US"/>
        </a:p>
      </dgm:t>
    </dgm:pt>
    <dgm:pt modelId="{AA7F891F-9891-4393-B32C-685C4A118956}">
      <dgm:prSet/>
      <dgm:spPr>
        <a:solidFill>
          <a:srgbClr val="0299E1"/>
        </a:solidFill>
      </dgm:spPr>
      <dgm:t>
        <a:bodyPr/>
        <a:lstStyle/>
        <a:p>
          <a:r>
            <a:rPr lang="en-US" kern="1200" dirty="0">
              <a:latin typeface="Calibri"/>
              <a:ea typeface="+mn-ea"/>
              <a:cs typeface="+mn-cs"/>
            </a:rPr>
            <a:t>Product Launches</a:t>
          </a:r>
        </a:p>
      </dgm:t>
    </dgm:pt>
    <dgm:pt modelId="{2DA3FEC4-A365-4FA3-882B-8AEFC5FC3516}" type="parTrans" cxnId="{99629517-D74E-4566-B03C-4CA1C2866931}">
      <dgm:prSet/>
      <dgm:spPr/>
      <dgm:t>
        <a:bodyPr/>
        <a:lstStyle/>
        <a:p>
          <a:endParaRPr lang="en-US"/>
        </a:p>
      </dgm:t>
    </dgm:pt>
    <dgm:pt modelId="{6290DB39-CEE4-46DC-B4FD-D620F9998CDE}" type="sibTrans" cxnId="{99629517-D74E-4566-B03C-4CA1C2866931}">
      <dgm:prSet/>
      <dgm:spPr/>
      <dgm:t>
        <a:bodyPr/>
        <a:lstStyle/>
        <a:p>
          <a:endParaRPr lang="en-US"/>
        </a:p>
      </dgm:t>
    </dgm:pt>
    <dgm:pt modelId="{1D566020-66F3-40E7-9357-3D8DCC3B8738}">
      <dgm:prSet/>
      <dgm:spPr>
        <a:solidFill>
          <a:srgbClr val="FFC001"/>
        </a:solidFill>
      </dgm:spPr>
      <dgm:t>
        <a:bodyPr spcFirstLastPara="0" vert="horz" wrap="square" lIns="101908" tIns="106970" rIns="101908" bIns="106970" numCol="1" spcCol="1270" anchor="ctr" anchorCtr="0"/>
        <a:lstStyle/>
        <a:p>
          <a:r>
            <a:rPr lang="en-US" dirty="0"/>
            <a:t>Conferences &amp; Coaching Events</a:t>
          </a:r>
        </a:p>
      </dgm:t>
    </dgm:pt>
    <dgm:pt modelId="{6AA0E6CB-8D85-4E44-BF98-C8C7342AE425}" type="parTrans" cxnId="{B922984B-6327-446D-AA29-A26D96489ED6}">
      <dgm:prSet/>
      <dgm:spPr/>
      <dgm:t>
        <a:bodyPr/>
        <a:lstStyle/>
        <a:p>
          <a:endParaRPr lang="en-US"/>
        </a:p>
      </dgm:t>
    </dgm:pt>
    <dgm:pt modelId="{529F4946-44B9-448F-88B9-19D7E6E003AB}" type="sibTrans" cxnId="{B922984B-6327-446D-AA29-A26D96489ED6}">
      <dgm:prSet/>
      <dgm:spPr/>
      <dgm:t>
        <a:bodyPr/>
        <a:lstStyle/>
        <a:p>
          <a:endParaRPr lang="en-US"/>
        </a:p>
      </dgm:t>
    </dgm:pt>
    <dgm:pt modelId="{8039C9D2-BB0D-446A-8189-08189144CBDF}">
      <dgm:prSet phldr="0"/>
      <dgm:spPr/>
      <dgm:t>
        <a:bodyPr/>
        <a:lstStyle/>
        <a:p>
          <a:pPr rtl="0"/>
          <a:r>
            <a:rPr lang="en-US" dirty="0">
              <a:latin typeface="Calibri"/>
            </a:rPr>
            <a:t>Exhibitons </a:t>
          </a:r>
        </a:p>
      </dgm:t>
    </dgm:pt>
    <dgm:pt modelId="{B137F5BC-B1A3-4D4D-AACA-B524A161D0F9}" type="parTrans" cxnId="{572EDD89-597D-461D-A870-D09135957105}">
      <dgm:prSet/>
      <dgm:spPr/>
    </dgm:pt>
    <dgm:pt modelId="{B3F3328D-A9E1-409C-A5D9-B329BC6C18BA}" type="sibTrans" cxnId="{572EDD89-597D-461D-A870-D09135957105}">
      <dgm:prSet/>
      <dgm:spPr/>
    </dgm:pt>
    <dgm:pt modelId="{C8445CAA-FA10-48DD-A655-53B5215DA49F}">
      <dgm:prSet phldr="0"/>
      <dgm:spPr/>
      <dgm:t>
        <a:bodyPr/>
        <a:lstStyle/>
        <a:p>
          <a:pPr rtl="0"/>
          <a:r>
            <a:rPr lang="en-US" dirty="0">
              <a:latin typeface="Calibri"/>
            </a:rPr>
            <a:t>Gala Events</a:t>
          </a:r>
        </a:p>
      </dgm:t>
    </dgm:pt>
    <dgm:pt modelId="{94E0CD1B-A303-426C-9E6A-5169B9FAAD9D}" type="parTrans" cxnId="{8E9DDB37-BC25-43FE-A4B6-9DC4FCCB977C}">
      <dgm:prSet/>
      <dgm:spPr/>
    </dgm:pt>
    <dgm:pt modelId="{228358EA-BC96-44B3-951E-33E638D65DED}" type="sibTrans" cxnId="{8E9DDB37-BC25-43FE-A4B6-9DC4FCCB977C}">
      <dgm:prSet/>
      <dgm:spPr/>
    </dgm:pt>
    <dgm:pt modelId="{B0493BF1-59C3-6F41-A7C2-494F1D975C02}" type="pres">
      <dgm:prSet presAssocID="{769132ED-46A7-4AF2-B650-1058A40BA78B}" presName="Name0" presStyleCnt="0">
        <dgm:presLayoutVars>
          <dgm:dir/>
          <dgm:animLvl val="lvl"/>
          <dgm:resizeHandles val="exact"/>
        </dgm:presLayoutVars>
      </dgm:prSet>
      <dgm:spPr/>
    </dgm:pt>
    <dgm:pt modelId="{23BFCF6C-64CC-864D-90C9-92F77BF28C69}" type="pres">
      <dgm:prSet presAssocID="{7AF9215F-A1BB-4C6A-8051-D53B08B71F84}" presName="linNode" presStyleCnt="0"/>
      <dgm:spPr/>
    </dgm:pt>
    <dgm:pt modelId="{452104BC-7EA2-5D43-BB9F-A41AE674D196}" type="pres">
      <dgm:prSet presAssocID="{7AF9215F-A1BB-4C6A-8051-D53B08B71F84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B6FEFE6D-902F-ED40-A551-3CB93D6651AA}" type="pres">
      <dgm:prSet presAssocID="{4F5F2660-5829-466C-8642-2C8D6D132E7C}" presName="sp" presStyleCnt="0"/>
      <dgm:spPr/>
    </dgm:pt>
    <dgm:pt modelId="{A78F959B-6BB6-0D4B-99B3-048EBA8CE9F1}" type="pres">
      <dgm:prSet presAssocID="{AA7F891F-9891-4393-B32C-685C4A118956}" presName="linNode" presStyleCnt="0"/>
      <dgm:spPr/>
    </dgm:pt>
    <dgm:pt modelId="{22890A35-E1B9-4441-B921-93FA7A4109FB}" type="pres">
      <dgm:prSet presAssocID="{AA7F891F-9891-4393-B32C-685C4A118956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20E79E30-E62E-644C-8507-005739CAAACA}" type="pres">
      <dgm:prSet presAssocID="{6290DB39-CEE4-46DC-B4FD-D620F9998CDE}" presName="sp" presStyleCnt="0"/>
      <dgm:spPr/>
    </dgm:pt>
    <dgm:pt modelId="{2EBB6AC6-CD4C-874B-BD34-F19388BB5ED5}" type="pres">
      <dgm:prSet presAssocID="{1D566020-66F3-40E7-9357-3D8DCC3B8738}" presName="linNode" presStyleCnt="0"/>
      <dgm:spPr/>
    </dgm:pt>
    <dgm:pt modelId="{632488D6-1C1E-8A4A-AAF0-A4AF480988CA}" type="pres">
      <dgm:prSet presAssocID="{1D566020-66F3-40E7-9357-3D8DCC3B8738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E6194AD4-A7FC-4AED-A3A7-B6BF83F863A4}" type="pres">
      <dgm:prSet presAssocID="{529F4946-44B9-448F-88B9-19D7E6E003AB}" presName="sp" presStyleCnt="0"/>
      <dgm:spPr/>
    </dgm:pt>
    <dgm:pt modelId="{14AFA5B3-0317-4DAC-9528-F94A86C987E6}" type="pres">
      <dgm:prSet presAssocID="{8039C9D2-BB0D-446A-8189-08189144CBDF}" presName="linNode" presStyleCnt="0"/>
      <dgm:spPr/>
    </dgm:pt>
    <dgm:pt modelId="{BD06A904-3717-4908-93D9-5A3E2C9E894D}" type="pres">
      <dgm:prSet presAssocID="{8039C9D2-BB0D-446A-8189-08189144CBDF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D40CF261-3F32-43AC-9828-FBFC94DDB868}" type="pres">
      <dgm:prSet presAssocID="{B3F3328D-A9E1-409C-A5D9-B329BC6C18BA}" presName="sp" presStyleCnt="0"/>
      <dgm:spPr/>
    </dgm:pt>
    <dgm:pt modelId="{1468D274-E865-486B-B8EE-6B31DAEFC0D8}" type="pres">
      <dgm:prSet presAssocID="{C8445CAA-FA10-48DD-A655-53B5215DA49F}" presName="linNode" presStyleCnt="0"/>
      <dgm:spPr/>
    </dgm:pt>
    <dgm:pt modelId="{2360C100-94D2-43E6-95D0-04ADEDAA1525}" type="pres">
      <dgm:prSet presAssocID="{C8445CAA-FA10-48DD-A655-53B5215DA49F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99629517-D74E-4566-B03C-4CA1C2866931}" srcId="{769132ED-46A7-4AF2-B650-1058A40BA78B}" destId="{AA7F891F-9891-4393-B32C-685C4A118956}" srcOrd="1" destOrd="0" parTransId="{2DA3FEC4-A365-4FA3-882B-8AEFC5FC3516}" sibTransId="{6290DB39-CEE4-46DC-B4FD-D620F9998CDE}"/>
    <dgm:cxn modelId="{E06E651F-F4C0-4EA2-BC3D-0E0F3851DDFE}" srcId="{769132ED-46A7-4AF2-B650-1058A40BA78B}" destId="{7AF9215F-A1BB-4C6A-8051-D53B08B71F84}" srcOrd="0" destOrd="0" parTransId="{AD4322FE-BCA5-4711-84D6-83B1493BCD1B}" sibTransId="{4F5F2660-5829-466C-8642-2C8D6D132E7C}"/>
    <dgm:cxn modelId="{08C3F624-7395-4B60-9A03-5ACE19E09652}" type="presOf" srcId="{7AF9215F-A1BB-4C6A-8051-D53B08B71F84}" destId="{452104BC-7EA2-5D43-BB9F-A41AE674D196}" srcOrd="0" destOrd="0" presId="urn:microsoft.com/office/officeart/2005/8/layout/vList5"/>
    <dgm:cxn modelId="{08CE0E29-D5CB-4CE3-B77E-833E18806280}" type="presOf" srcId="{AA7F891F-9891-4393-B32C-685C4A118956}" destId="{22890A35-E1B9-4441-B921-93FA7A4109FB}" srcOrd="0" destOrd="0" presId="urn:microsoft.com/office/officeart/2005/8/layout/vList5"/>
    <dgm:cxn modelId="{CD94562E-3CD2-9649-88A2-F6E07F22EBC1}" type="presOf" srcId="{769132ED-46A7-4AF2-B650-1058A40BA78B}" destId="{B0493BF1-59C3-6F41-A7C2-494F1D975C02}" srcOrd="0" destOrd="0" presId="urn:microsoft.com/office/officeart/2005/8/layout/vList5"/>
    <dgm:cxn modelId="{8E9DDB37-BC25-43FE-A4B6-9DC4FCCB977C}" srcId="{769132ED-46A7-4AF2-B650-1058A40BA78B}" destId="{C8445CAA-FA10-48DD-A655-53B5215DA49F}" srcOrd="4" destOrd="0" parTransId="{94E0CD1B-A303-426C-9E6A-5169B9FAAD9D}" sibTransId="{228358EA-BC96-44B3-951E-33E638D65DED}"/>
    <dgm:cxn modelId="{10462E64-19C6-43D1-9BC8-2495E3BAC366}" type="presOf" srcId="{8039C9D2-BB0D-446A-8189-08189144CBDF}" destId="{BD06A904-3717-4908-93D9-5A3E2C9E894D}" srcOrd="0" destOrd="0" presId="urn:microsoft.com/office/officeart/2005/8/layout/vList5"/>
    <dgm:cxn modelId="{B922984B-6327-446D-AA29-A26D96489ED6}" srcId="{769132ED-46A7-4AF2-B650-1058A40BA78B}" destId="{1D566020-66F3-40E7-9357-3D8DCC3B8738}" srcOrd="2" destOrd="0" parTransId="{6AA0E6CB-8D85-4E44-BF98-C8C7342AE425}" sibTransId="{529F4946-44B9-448F-88B9-19D7E6E003AB}"/>
    <dgm:cxn modelId="{47875082-2612-463C-9A95-4E3749755396}" type="presOf" srcId="{C8445CAA-FA10-48DD-A655-53B5215DA49F}" destId="{2360C100-94D2-43E6-95D0-04ADEDAA1525}" srcOrd="0" destOrd="0" presId="urn:microsoft.com/office/officeart/2005/8/layout/vList5"/>
    <dgm:cxn modelId="{572EDD89-597D-461D-A870-D09135957105}" srcId="{769132ED-46A7-4AF2-B650-1058A40BA78B}" destId="{8039C9D2-BB0D-446A-8189-08189144CBDF}" srcOrd="3" destOrd="0" parTransId="{B137F5BC-B1A3-4D4D-AACA-B524A161D0F9}" sibTransId="{B3F3328D-A9E1-409C-A5D9-B329BC6C18BA}"/>
    <dgm:cxn modelId="{D413DFEE-3757-4CFC-B3F2-E2ECA97E46D2}" type="presOf" srcId="{1D566020-66F3-40E7-9357-3D8DCC3B8738}" destId="{632488D6-1C1E-8A4A-AAF0-A4AF480988CA}" srcOrd="0" destOrd="0" presId="urn:microsoft.com/office/officeart/2005/8/layout/vList5"/>
    <dgm:cxn modelId="{900F7A5C-43F3-4D44-9CB3-98F26C803E77}" type="presParOf" srcId="{B0493BF1-59C3-6F41-A7C2-494F1D975C02}" destId="{23BFCF6C-64CC-864D-90C9-92F77BF28C69}" srcOrd="0" destOrd="0" presId="urn:microsoft.com/office/officeart/2005/8/layout/vList5"/>
    <dgm:cxn modelId="{787948E5-C541-4541-A1CB-11D4A35E0E06}" type="presParOf" srcId="{23BFCF6C-64CC-864D-90C9-92F77BF28C69}" destId="{452104BC-7EA2-5D43-BB9F-A41AE674D196}" srcOrd="0" destOrd="0" presId="urn:microsoft.com/office/officeart/2005/8/layout/vList5"/>
    <dgm:cxn modelId="{9C3C83CE-0C9E-4378-8F18-DCAFED6198BD}" type="presParOf" srcId="{B0493BF1-59C3-6F41-A7C2-494F1D975C02}" destId="{B6FEFE6D-902F-ED40-A551-3CB93D6651AA}" srcOrd="1" destOrd="0" presId="urn:microsoft.com/office/officeart/2005/8/layout/vList5"/>
    <dgm:cxn modelId="{F0CC44AF-E540-4691-B570-87958A1C0814}" type="presParOf" srcId="{B0493BF1-59C3-6F41-A7C2-494F1D975C02}" destId="{A78F959B-6BB6-0D4B-99B3-048EBA8CE9F1}" srcOrd="2" destOrd="0" presId="urn:microsoft.com/office/officeart/2005/8/layout/vList5"/>
    <dgm:cxn modelId="{06E8DD23-7238-4D01-AB6E-C738715D144B}" type="presParOf" srcId="{A78F959B-6BB6-0D4B-99B3-048EBA8CE9F1}" destId="{22890A35-E1B9-4441-B921-93FA7A4109FB}" srcOrd="0" destOrd="0" presId="urn:microsoft.com/office/officeart/2005/8/layout/vList5"/>
    <dgm:cxn modelId="{314F4776-D866-4526-A8AA-FD436623415E}" type="presParOf" srcId="{B0493BF1-59C3-6F41-A7C2-494F1D975C02}" destId="{20E79E30-E62E-644C-8507-005739CAAACA}" srcOrd="3" destOrd="0" presId="urn:microsoft.com/office/officeart/2005/8/layout/vList5"/>
    <dgm:cxn modelId="{3D5D798B-975E-4DDE-8A0E-9C2A270D7DDD}" type="presParOf" srcId="{B0493BF1-59C3-6F41-A7C2-494F1D975C02}" destId="{2EBB6AC6-CD4C-874B-BD34-F19388BB5ED5}" srcOrd="4" destOrd="0" presId="urn:microsoft.com/office/officeart/2005/8/layout/vList5"/>
    <dgm:cxn modelId="{C8A083A2-3795-4FB7-9D20-D7639FF469F3}" type="presParOf" srcId="{2EBB6AC6-CD4C-874B-BD34-F19388BB5ED5}" destId="{632488D6-1C1E-8A4A-AAF0-A4AF480988CA}" srcOrd="0" destOrd="0" presId="urn:microsoft.com/office/officeart/2005/8/layout/vList5"/>
    <dgm:cxn modelId="{52FBC039-D150-4E4A-9764-B1EC93C9BE42}" type="presParOf" srcId="{B0493BF1-59C3-6F41-A7C2-494F1D975C02}" destId="{E6194AD4-A7FC-4AED-A3A7-B6BF83F863A4}" srcOrd="5" destOrd="0" presId="urn:microsoft.com/office/officeart/2005/8/layout/vList5"/>
    <dgm:cxn modelId="{DBD8A4BC-CCD9-4BBA-B1C0-27BC3CC5C44D}" type="presParOf" srcId="{B0493BF1-59C3-6F41-A7C2-494F1D975C02}" destId="{14AFA5B3-0317-4DAC-9528-F94A86C987E6}" srcOrd="6" destOrd="0" presId="urn:microsoft.com/office/officeart/2005/8/layout/vList5"/>
    <dgm:cxn modelId="{B2331991-5D30-4F6F-9009-E21B4B40714B}" type="presParOf" srcId="{14AFA5B3-0317-4DAC-9528-F94A86C987E6}" destId="{BD06A904-3717-4908-93D9-5A3E2C9E894D}" srcOrd="0" destOrd="0" presId="urn:microsoft.com/office/officeart/2005/8/layout/vList5"/>
    <dgm:cxn modelId="{0CC6B153-950D-484D-AB2B-8C36E60F2351}" type="presParOf" srcId="{B0493BF1-59C3-6F41-A7C2-494F1D975C02}" destId="{D40CF261-3F32-43AC-9828-FBFC94DDB868}" srcOrd="7" destOrd="0" presId="urn:microsoft.com/office/officeart/2005/8/layout/vList5"/>
    <dgm:cxn modelId="{97EEA252-256B-469A-B770-D4E268320D84}" type="presParOf" srcId="{B0493BF1-59C3-6F41-A7C2-494F1D975C02}" destId="{1468D274-E865-486B-B8EE-6B31DAEFC0D8}" srcOrd="8" destOrd="0" presId="urn:microsoft.com/office/officeart/2005/8/layout/vList5"/>
    <dgm:cxn modelId="{E0D6FEE0-222F-4DC2-9A77-1A866F75D5AB}" type="presParOf" srcId="{1468D274-E865-486B-B8EE-6B31DAEFC0D8}" destId="{2360C100-94D2-43E6-95D0-04ADEDAA152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C02DE4-639A-864A-80E3-6DF287F7B491}">
      <dsp:nvSpPr>
        <dsp:cNvPr id="0" name=""/>
        <dsp:cNvSpPr/>
      </dsp:nvSpPr>
      <dsp:spPr>
        <a:xfrm>
          <a:off x="2081152" y="1454337"/>
          <a:ext cx="4477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7733" y="45720"/>
              </a:lnTo>
            </a:path>
          </a:pathLst>
        </a:custGeom>
        <a:noFill/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  <a:tailEnd type="arrow"/>
        </a:ln>
        <a:effectLst/>
      </dsp:spPr>
      <dsp:style>
        <a:lnRef idx="1">
          <a:schemeClr val="accent5"/>
        </a:lnRef>
        <a:fillRef idx="0">
          <a:schemeClr val="accent5"/>
        </a:fillRef>
        <a:effectRef idx="0">
          <a:schemeClr val="accent5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3061" y="1497663"/>
        <a:ext cx="23916" cy="4788"/>
      </dsp:txXfrm>
    </dsp:sp>
    <dsp:sp modelId="{C845D1A4-01E2-2F46-ADFE-CBDB6FCE0E00}">
      <dsp:nvSpPr>
        <dsp:cNvPr id="0" name=""/>
        <dsp:cNvSpPr/>
      </dsp:nvSpPr>
      <dsp:spPr>
        <a:xfrm>
          <a:off x="3241" y="876144"/>
          <a:ext cx="2079710" cy="1247826"/>
        </a:xfrm>
        <a:prstGeom prst="rect">
          <a:avLst/>
        </a:prstGeom>
        <a:solidFill>
          <a:srgbClr val="0299E1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908" tIns="106970" rIns="101908" bIns="10697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prstClr val="white"/>
              </a:solidFill>
              <a:latin typeface="+mn-lt"/>
              <a:ea typeface="+mn-ea"/>
              <a:cs typeface="+mn-cs"/>
            </a:rPr>
            <a:t>Sydney, Australia based Event Management &amp; Marketing company.</a:t>
          </a:r>
        </a:p>
      </dsp:txBody>
      <dsp:txXfrm>
        <a:off x="3241" y="876144"/>
        <a:ext cx="2079710" cy="1247826"/>
      </dsp:txXfrm>
    </dsp:sp>
    <dsp:sp modelId="{4CDC1DF1-7B8D-9F4B-B721-85736CD548D1}">
      <dsp:nvSpPr>
        <dsp:cNvPr id="0" name=""/>
        <dsp:cNvSpPr/>
      </dsp:nvSpPr>
      <dsp:spPr>
        <a:xfrm>
          <a:off x="1043097" y="2122171"/>
          <a:ext cx="2558044" cy="447733"/>
        </a:xfrm>
        <a:custGeom>
          <a:avLst/>
          <a:gdLst/>
          <a:ahLst/>
          <a:cxnLst/>
          <a:rect l="0" t="0" r="0" b="0"/>
          <a:pathLst>
            <a:path>
              <a:moveTo>
                <a:pt x="2558044" y="0"/>
              </a:moveTo>
              <a:lnTo>
                <a:pt x="2558044" y="240966"/>
              </a:lnTo>
              <a:lnTo>
                <a:pt x="0" y="240966"/>
              </a:lnTo>
              <a:lnTo>
                <a:pt x="0" y="447733"/>
              </a:lnTo>
            </a:path>
          </a:pathLst>
        </a:custGeom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  <a:tailEnd type="arrow"/>
        </a:ln>
        <a:effectLst/>
      </dsp:spPr>
      <dsp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57059" y="2343643"/>
        <a:ext cx="130119" cy="4788"/>
      </dsp:txXfrm>
    </dsp:sp>
    <dsp:sp modelId="{28448E67-3496-E847-A78B-7B73271FE4E3}">
      <dsp:nvSpPr>
        <dsp:cNvPr id="0" name=""/>
        <dsp:cNvSpPr/>
      </dsp:nvSpPr>
      <dsp:spPr>
        <a:xfrm>
          <a:off x="2561286" y="876144"/>
          <a:ext cx="2079710" cy="1247826"/>
        </a:xfrm>
        <a:prstGeom prst="rect">
          <a:avLst/>
        </a:prstGeom>
        <a:solidFill>
          <a:srgbClr val="FFC00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908" tIns="106970" rIns="101908" bIns="10697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Specialize in planning, marketing and managing successful events. </a:t>
          </a:r>
        </a:p>
      </dsp:txBody>
      <dsp:txXfrm>
        <a:off x="2561286" y="876144"/>
        <a:ext cx="2079710" cy="1247826"/>
      </dsp:txXfrm>
    </dsp:sp>
    <dsp:sp modelId="{7E7A1078-0714-EF4F-B72C-1E69C7AC93C2}">
      <dsp:nvSpPr>
        <dsp:cNvPr id="0" name=""/>
        <dsp:cNvSpPr/>
      </dsp:nvSpPr>
      <dsp:spPr>
        <a:xfrm>
          <a:off x="2081152" y="3180498"/>
          <a:ext cx="4477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7733" y="45720"/>
              </a:lnTo>
            </a:path>
          </a:pathLst>
        </a:custGeom>
        <a:noFill/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  <a:tailEnd type="arrow"/>
        </a:ln>
        <a:effectLst/>
      </dsp:spPr>
      <dsp:style>
        <a:lnRef idx="1">
          <a:schemeClr val="accent5"/>
        </a:lnRef>
        <a:fillRef idx="0">
          <a:schemeClr val="accent5"/>
        </a:fillRef>
        <a:effectRef idx="0">
          <a:schemeClr val="accent5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3061" y="3223824"/>
        <a:ext cx="23916" cy="4788"/>
      </dsp:txXfrm>
    </dsp:sp>
    <dsp:sp modelId="{7E56343E-39A4-C94A-9CB5-608DB3E060FB}">
      <dsp:nvSpPr>
        <dsp:cNvPr id="0" name=""/>
        <dsp:cNvSpPr/>
      </dsp:nvSpPr>
      <dsp:spPr>
        <a:xfrm>
          <a:off x="3241" y="2602304"/>
          <a:ext cx="2079710" cy="1247826"/>
        </a:xfrm>
        <a:prstGeom prst="rect">
          <a:avLst/>
        </a:prstGeom>
        <a:solidFill>
          <a:srgbClr val="FFC001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908" tIns="106970" rIns="101908" bIns="10697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Corporate business conferences, charity galas, community and family events.</a:t>
          </a:r>
        </a:p>
      </dsp:txBody>
      <dsp:txXfrm>
        <a:off x="3241" y="2602304"/>
        <a:ext cx="2079710" cy="1247826"/>
      </dsp:txXfrm>
    </dsp:sp>
    <dsp:sp modelId="{02E5D29F-2C3F-F141-A143-DD31A920FFAA}">
      <dsp:nvSpPr>
        <dsp:cNvPr id="0" name=""/>
        <dsp:cNvSpPr/>
      </dsp:nvSpPr>
      <dsp:spPr>
        <a:xfrm>
          <a:off x="2561286" y="2602304"/>
          <a:ext cx="2079710" cy="1247826"/>
        </a:xfrm>
        <a:prstGeom prst="rect">
          <a:avLst/>
        </a:prstGeom>
        <a:solidFill>
          <a:srgbClr val="0299E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908" tIns="106970" rIns="101908" bIns="10697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Online, in-person and hybrid events</a:t>
          </a:r>
        </a:p>
      </dsp:txBody>
      <dsp:txXfrm>
        <a:off x="2561286" y="2602304"/>
        <a:ext cx="2079710" cy="12478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09CA0-B04D-490C-8581-A863EC5D280E}">
      <dsp:nvSpPr>
        <dsp:cNvPr id="0" name=""/>
        <dsp:cNvSpPr/>
      </dsp:nvSpPr>
      <dsp:spPr>
        <a:xfrm>
          <a:off x="0" y="4267"/>
          <a:ext cx="4644239" cy="93478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810892-46DD-4600-B020-019283F6EE1B}">
      <dsp:nvSpPr>
        <dsp:cNvPr id="0" name=""/>
        <dsp:cNvSpPr/>
      </dsp:nvSpPr>
      <dsp:spPr>
        <a:xfrm>
          <a:off x="282772" y="214593"/>
          <a:ext cx="514634" cy="5141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7445F7-F8E6-4842-B6B0-608809CE0774}">
      <dsp:nvSpPr>
        <dsp:cNvPr id="0" name=""/>
        <dsp:cNvSpPr/>
      </dsp:nvSpPr>
      <dsp:spPr>
        <a:xfrm>
          <a:off x="1080178" y="4267"/>
          <a:ext cx="3531342" cy="993208"/>
        </a:xfrm>
        <a:prstGeom prst="rect">
          <a:avLst/>
        </a:prstGeom>
        <a:solidFill>
          <a:srgbClr val="0299E1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908" tIns="106970" rIns="101908" bIns="1069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rPr>
            <a:t>Variety of clients, we bring significant insights on how to deliver a successful event</a:t>
          </a:r>
        </a:p>
      </dsp:txBody>
      <dsp:txXfrm>
        <a:off x="1080178" y="4267"/>
        <a:ext cx="3531342" cy="993208"/>
      </dsp:txXfrm>
    </dsp:sp>
    <dsp:sp modelId="{1F6BF8CF-0AB2-4D4E-A98B-2AD3334EB805}">
      <dsp:nvSpPr>
        <dsp:cNvPr id="0" name=""/>
        <dsp:cNvSpPr/>
      </dsp:nvSpPr>
      <dsp:spPr>
        <a:xfrm>
          <a:off x="0" y="1245778"/>
          <a:ext cx="4644239" cy="93478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E668F5-C8C3-4423-9B73-DCC7B467FDF8}">
      <dsp:nvSpPr>
        <dsp:cNvPr id="0" name=""/>
        <dsp:cNvSpPr/>
      </dsp:nvSpPr>
      <dsp:spPr>
        <a:xfrm>
          <a:off x="282772" y="1456104"/>
          <a:ext cx="514634" cy="5141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C9A4C-FB57-4659-92B8-E27E172092F0}">
      <dsp:nvSpPr>
        <dsp:cNvPr id="0" name=""/>
        <dsp:cNvSpPr/>
      </dsp:nvSpPr>
      <dsp:spPr>
        <a:xfrm>
          <a:off x="1080178" y="1245778"/>
          <a:ext cx="3531342" cy="993208"/>
        </a:xfrm>
        <a:prstGeom prst="rect">
          <a:avLst/>
        </a:prstGeom>
        <a:solidFill>
          <a:srgbClr val="FFC00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15" tIns="105115" rIns="105115" bIns="10511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95000"/>
                </a:schemeClr>
              </a:solidFill>
              <a:latin typeface="Calibri"/>
              <a:ea typeface="+mn-ea"/>
              <a:cs typeface="+mn-cs"/>
            </a:rPr>
            <a:t>Secured more than 300,000 event attendees</a:t>
          </a:r>
        </a:p>
      </dsp:txBody>
      <dsp:txXfrm>
        <a:off x="1080178" y="1245778"/>
        <a:ext cx="3531342" cy="993208"/>
      </dsp:txXfrm>
    </dsp:sp>
    <dsp:sp modelId="{98C28100-6D15-4348-B8EA-E3AB9C10073D}">
      <dsp:nvSpPr>
        <dsp:cNvPr id="0" name=""/>
        <dsp:cNvSpPr/>
      </dsp:nvSpPr>
      <dsp:spPr>
        <a:xfrm>
          <a:off x="0" y="2487289"/>
          <a:ext cx="4644239" cy="93478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C0019-FC46-4E18-91E7-0C5049EBCEA9}">
      <dsp:nvSpPr>
        <dsp:cNvPr id="0" name=""/>
        <dsp:cNvSpPr/>
      </dsp:nvSpPr>
      <dsp:spPr>
        <a:xfrm>
          <a:off x="282772" y="2697615"/>
          <a:ext cx="514634" cy="5141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EEB27-2AE1-4983-AEC8-D2A0B7094007}">
      <dsp:nvSpPr>
        <dsp:cNvPr id="0" name=""/>
        <dsp:cNvSpPr/>
      </dsp:nvSpPr>
      <dsp:spPr>
        <a:xfrm>
          <a:off x="1080178" y="2487289"/>
          <a:ext cx="3531342" cy="993208"/>
        </a:xfrm>
        <a:prstGeom prst="rect">
          <a:avLst/>
        </a:prstGeom>
        <a:solidFill>
          <a:srgbClr val="0299E1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908" tIns="106970" rIns="101908" bIns="106970" numCol="1" spcCol="1270" anchor="ctr" anchorCtr="0">
          <a:noAutofit/>
        </a:bodyPr>
        <a:lstStyle/>
        <a:p>
          <a:pPr marL="0" lvl="0" indent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95000"/>
                </a:schemeClr>
              </a:solidFill>
            </a:rPr>
            <a:t>Over</a:t>
          </a:r>
          <a:r>
            <a:rPr lang="en-US" sz="2200" kern="1200" dirty="0">
              <a:solidFill>
                <a:schemeClr val="bg1">
                  <a:lumMod val="95000"/>
                </a:schemeClr>
              </a:solidFill>
              <a:latin typeface="Calibri"/>
            </a:rPr>
            <a:t>  2 billion media impressions for client events</a:t>
          </a:r>
          <a:endParaRPr lang="en-US" sz="2200" kern="1200" dirty="0">
            <a:solidFill>
              <a:schemeClr val="bg1">
                <a:lumMod val="95000"/>
              </a:schemeClr>
            </a:solidFill>
          </a:endParaRPr>
        </a:p>
      </dsp:txBody>
      <dsp:txXfrm>
        <a:off x="1080178" y="2487289"/>
        <a:ext cx="3531342" cy="993208"/>
      </dsp:txXfrm>
    </dsp:sp>
    <dsp:sp modelId="{D1F47441-3E72-476D-B915-DD37ACC46124}">
      <dsp:nvSpPr>
        <dsp:cNvPr id="0" name=""/>
        <dsp:cNvSpPr/>
      </dsp:nvSpPr>
      <dsp:spPr>
        <a:xfrm>
          <a:off x="0" y="3728799"/>
          <a:ext cx="4644239" cy="93478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559F64-A84C-452D-80F8-0E643ABB485A}">
      <dsp:nvSpPr>
        <dsp:cNvPr id="0" name=""/>
        <dsp:cNvSpPr/>
      </dsp:nvSpPr>
      <dsp:spPr>
        <a:xfrm>
          <a:off x="282772" y="3939126"/>
          <a:ext cx="514634" cy="5141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8A898-5650-468D-BABD-5A5A214F0E6D}">
      <dsp:nvSpPr>
        <dsp:cNvPr id="0" name=""/>
        <dsp:cNvSpPr/>
      </dsp:nvSpPr>
      <dsp:spPr>
        <a:xfrm>
          <a:off x="1080178" y="3728799"/>
          <a:ext cx="3531342" cy="993208"/>
        </a:xfrm>
        <a:prstGeom prst="rect">
          <a:avLst/>
        </a:prstGeom>
        <a:solidFill>
          <a:srgbClr val="FFC00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15" tIns="105115" rIns="105115" bIns="1051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95000"/>
                </a:schemeClr>
              </a:solidFill>
            </a:rPr>
            <a:t>Up to 830% ROI </a:t>
          </a:r>
        </a:p>
      </dsp:txBody>
      <dsp:txXfrm>
        <a:off x="1080178" y="3728799"/>
        <a:ext cx="3531342" cy="9932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2104BC-7EA2-5D43-BB9F-A41AE674D196}">
      <dsp:nvSpPr>
        <dsp:cNvPr id="0" name=""/>
        <dsp:cNvSpPr/>
      </dsp:nvSpPr>
      <dsp:spPr>
        <a:xfrm>
          <a:off x="1486156" y="2076"/>
          <a:ext cx="1671926" cy="908100"/>
        </a:xfrm>
        <a:prstGeom prst="roundRect">
          <a:avLst/>
        </a:prstGeom>
        <a:solidFill>
          <a:srgbClr val="FFC00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908" tIns="106970" rIns="101908" bIns="1069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n-lt"/>
              <a:ea typeface="+mn-ea"/>
              <a:cs typeface="+mn-cs"/>
            </a:rPr>
            <a:t>Networking Events</a:t>
          </a:r>
        </a:p>
      </dsp:txBody>
      <dsp:txXfrm>
        <a:off x="1530486" y="46406"/>
        <a:ext cx="1583266" cy="819440"/>
      </dsp:txXfrm>
    </dsp:sp>
    <dsp:sp modelId="{22890A35-E1B9-4441-B921-93FA7A4109FB}">
      <dsp:nvSpPr>
        <dsp:cNvPr id="0" name=""/>
        <dsp:cNvSpPr/>
      </dsp:nvSpPr>
      <dsp:spPr>
        <a:xfrm>
          <a:off x="1486156" y="955582"/>
          <a:ext cx="1671926" cy="908100"/>
        </a:xfrm>
        <a:prstGeom prst="roundRect">
          <a:avLst/>
        </a:prstGeom>
        <a:solidFill>
          <a:srgbClr val="0299E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ea typeface="+mn-ea"/>
              <a:cs typeface="+mn-cs"/>
            </a:rPr>
            <a:t>Product Launches</a:t>
          </a:r>
        </a:p>
      </dsp:txBody>
      <dsp:txXfrm>
        <a:off x="1530486" y="999912"/>
        <a:ext cx="1583266" cy="819440"/>
      </dsp:txXfrm>
    </dsp:sp>
    <dsp:sp modelId="{632488D6-1C1E-8A4A-AAF0-A4AF480988CA}">
      <dsp:nvSpPr>
        <dsp:cNvPr id="0" name=""/>
        <dsp:cNvSpPr/>
      </dsp:nvSpPr>
      <dsp:spPr>
        <a:xfrm>
          <a:off x="1486156" y="1909087"/>
          <a:ext cx="1671926" cy="908100"/>
        </a:xfrm>
        <a:prstGeom prst="roundRect">
          <a:avLst/>
        </a:prstGeom>
        <a:solidFill>
          <a:srgbClr val="FFC00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908" tIns="106970" rIns="101908" bIns="1069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Conferences &amp; Coaching Events</a:t>
          </a:r>
        </a:p>
      </dsp:txBody>
      <dsp:txXfrm>
        <a:off x="1530486" y="1953417"/>
        <a:ext cx="1583266" cy="819440"/>
      </dsp:txXfrm>
    </dsp:sp>
    <dsp:sp modelId="{BD06A904-3717-4908-93D9-5A3E2C9E894D}">
      <dsp:nvSpPr>
        <dsp:cNvPr id="0" name=""/>
        <dsp:cNvSpPr/>
      </dsp:nvSpPr>
      <dsp:spPr>
        <a:xfrm>
          <a:off x="1486156" y="2862593"/>
          <a:ext cx="1671926" cy="9081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</a:rPr>
            <a:t>Exhibitons </a:t>
          </a:r>
        </a:p>
      </dsp:txBody>
      <dsp:txXfrm>
        <a:off x="1530486" y="2906923"/>
        <a:ext cx="1583266" cy="819440"/>
      </dsp:txXfrm>
    </dsp:sp>
    <dsp:sp modelId="{2360C100-94D2-43E6-95D0-04ADEDAA1525}">
      <dsp:nvSpPr>
        <dsp:cNvPr id="0" name=""/>
        <dsp:cNvSpPr/>
      </dsp:nvSpPr>
      <dsp:spPr>
        <a:xfrm>
          <a:off x="1486156" y="3816098"/>
          <a:ext cx="1671926" cy="9081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</a:rPr>
            <a:t>Gala Events</a:t>
          </a:r>
        </a:p>
      </dsp:txBody>
      <dsp:txXfrm>
        <a:off x="1530486" y="3860428"/>
        <a:ext cx="1583266" cy="819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55E29-6C4A-48C9-92D4-B877EC992913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A8435-588A-4955-83F4-12197A3A4694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8069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6615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656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564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4270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8602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5490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0297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0551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2824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519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6212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8435-588A-4955-83F4-12197A3A4694}" type="slidenum">
              <a:rPr lang="en-AU" smtClean="0"/>
              <a:pPr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2001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2E66B-2F4F-4418-9C02-D5408CD0C265}" type="datetimeFigureOut">
              <a:rPr lang="en-AU" smtClean="0"/>
              <a:pPr/>
              <a:t>2/03/2023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E11AA-D3CA-42C6-9726-05DB77725697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0811" y="1371103"/>
            <a:ext cx="4122378" cy="41157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DD6B0-F3DD-2596-B9BE-BDCBA9C0810D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DD6B0-F3DD-2596-B9BE-BDCBA9C0810D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852FED-8273-4F40-E063-714DA2B5FAF1}"/>
              </a:ext>
            </a:extLst>
          </p:cNvPr>
          <p:cNvSpPr/>
          <p:nvPr/>
        </p:nvSpPr>
        <p:spPr>
          <a:xfrm>
            <a:off x="2247646" y="2551837"/>
            <a:ext cx="464870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CUTTING EDGE </a:t>
            </a:r>
          </a:p>
          <a:p>
            <a:pPr algn="ctr"/>
            <a:r>
              <a:rPr lang="en-GB" sz="54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EVENT DESIGNS</a:t>
            </a:r>
          </a:p>
        </p:txBody>
      </p:sp>
    </p:spTree>
    <p:extLst>
      <p:ext uri="{BB962C8B-B14F-4D97-AF65-F5344CB8AC3E}">
        <p14:creationId xmlns:p14="http://schemas.microsoft.com/office/powerpoint/2010/main" val="3962492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umbnail_Untitled-1-02.png">
            <a:extLst>
              <a:ext uri="{FF2B5EF4-FFF2-40B4-BE49-F238E27FC236}">
                <a16:creationId xmlns:a16="http://schemas.microsoft.com/office/drawing/2014/main" id="{F6890D3F-9374-90C7-687A-7777EB9616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prstClr val="white"/>
            </a:duotone>
            <a:alphaModFix amt="35000"/>
          </a:blip>
          <a:srcRect t="15482" b="9398"/>
          <a:stretch/>
        </p:blipFill>
        <p:spPr>
          <a:xfrm>
            <a:off x="20" y="10"/>
            <a:ext cx="9143993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CEC2294-5A7B-45E5-9251-C1AA89F4A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2">
              <a:alpha val="6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41" y="1065862"/>
            <a:ext cx="3094487" cy="4726276"/>
          </a:xfrm>
        </p:spPr>
        <p:txBody>
          <a:bodyPr>
            <a:normAutofit/>
          </a:bodyPr>
          <a:lstStyle/>
          <a:p>
            <a:pPr algn="r"/>
            <a:r>
              <a:rPr lang="en-AU" sz="3500" b="1" dirty="0">
                <a:solidFill>
                  <a:srgbClr val="FFC001"/>
                </a:solidFill>
              </a:rPr>
              <a:t>WHO</a:t>
            </a:r>
            <a:r>
              <a:rPr lang="en-AU" sz="3500" b="1" dirty="0"/>
              <a:t> </a:t>
            </a:r>
            <a:r>
              <a:rPr lang="en-AU" sz="3500" b="1" dirty="0">
                <a:solidFill>
                  <a:srgbClr val="FFC001"/>
                </a:solidFill>
              </a:rPr>
              <a:t>ARE</a:t>
            </a:r>
            <a:r>
              <a:rPr lang="en-AU" sz="3500" b="1" dirty="0"/>
              <a:t> </a:t>
            </a:r>
            <a:br>
              <a:rPr lang="en-AU" sz="3500" b="1" dirty="0"/>
            </a:br>
            <a:r>
              <a:rPr lang="en-AU" sz="3500" b="1" dirty="0">
                <a:solidFill>
                  <a:srgbClr val="0299E1"/>
                </a:solidFill>
              </a:rPr>
              <a:t>MKG EVENTS?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0299E1"/>
          </a:solidFill>
          <a:ln>
            <a:solidFill>
              <a:srgbClr val="4BACC6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6B88FCCB-F4CA-ACA2-0BA3-E60D6C72D1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740802"/>
              </p:ext>
            </p:extLst>
          </p:nvPr>
        </p:nvGraphicFramePr>
        <p:xfrm>
          <a:off x="3866534" y="1065862"/>
          <a:ext cx="4644239" cy="472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5">
            <a:extLst>
              <a:ext uri="{FF2B5EF4-FFF2-40B4-BE49-F238E27FC236}">
                <a16:creationId xmlns:a16="http://schemas.microsoft.com/office/drawing/2014/main" id="{4B75B7F4-3B62-9A6D-DA4B-9CB4E6D3CB50}"/>
              </a:ext>
            </a:extLst>
          </p:cNvPr>
          <p:cNvSpPr txBox="1"/>
          <p:nvPr/>
        </p:nvSpPr>
        <p:spPr>
          <a:xfrm>
            <a:off x="0" y="6488658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46359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3E65EF2-9A92-46E2-92B7-37328C2688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99" y="408856"/>
            <a:ext cx="9123399" cy="5612432"/>
          </a:xfrm>
        </p:spPr>
      </p:pic>
      <p:pic>
        <p:nvPicPr>
          <p:cNvPr id="5" name="Picture 4" descr="thumbnail_Untitled-1-02.png">
            <a:extLst>
              <a:ext uri="{FF2B5EF4-FFF2-40B4-BE49-F238E27FC236}">
                <a16:creationId xmlns:a16="http://schemas.microsoft.com/office/drawing/2014/main" id="{F19B7508-B201-4EA4-A141-EC635BD1E28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3494" t="8748" b="16021"/>
          <a:stretch>
            <a:fillRect/>
          </a:stretch>
        </p:blipFill>
        <p:spPr>
          <a:xfrm>
            <a:off x="7955824" y="5575942"/>
            <a:ext cx="1188176" cy="92475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2B9B11D-B9FC-7FBD-A120-5EEF1299D284}"/>
              </a:ext>
            </a:extLst>
          </p:cNvPr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0299E1"/>
          </a:solidFill>
          <a:ln>
            <a:solidFill>
              <a:srgbClr val="4BACC6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034BE043-6FE0-6B84-2672-EB91ED883232}"/>
              </a:ext>
            </a:extLst>
          </p:cNvPr>
          <p:cNvSpPr txBox="1"/>
          <p:nvPr/>
        </p:nvSpPr>
        <p:spPr>
          <a:xfrm>
            <a:off x="0" y="6488658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652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FCEC2294-5A7B-45E5-9251-C1AA89F4A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2">
              <a:alpha val="6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41" y="1065862"/>
            <a:ext cx="3094487" cy="4726276"/>
          </a:xfrm>
        </p:spPr>
        <p:txBody>
          <a:bodyPr>
            <a:normAutofit/>
          </a:bodyPr>
          <a:lstStyle/>
          <a:p>
            <a:pPr algn="r"/>
            <a:r>
              <a:rPr lang="en-AU" sz="3500" b="1" dirty="0">
                <a:solidFill>
                  <a:srgbClr val="FFC001"/>
                </a:solidFill>
              </a:rPr>
              <a:t>OUR</a:t>
            </a:r>
            <a:r>
              <a:rPr lang="en-AU" sz="3500" b="1" dirty="0"/>
              <a:t> </a:t>
            </a:r>
            <a:br>
              <a:rPr lang="en-AU" sz="3500" b="1" dirty="0"/>
            </a:br>
            <a:r>
              <a:rPr lang="en-AU" sz="3500" b="1" dirty="0">
                <a:solidFill>
                  <a:srgbClr val="0299E1"/>
                </a:solidFill>
              </a:rPr>
              <a:t>SUCCESS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0299E1"/>
          </a:solidFill>
          <a:ln>
            <a:solidFill>
              <a:srgbClr val="4BACC6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6B88FCCB-F4CA-ACA2-0BA3-E60D6C72D1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5510094"/>
              </p:ext>
            </p:extLst>
          </p:nvPr>
        </p:nvGraphicFramePr>
        <p:xfrm>
          <a:off x="3866534" y="1065862"/>
          <a:ext cx="4644239" cy="472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5">
            <a:extLst>
              <a:ext uri="{FF2B5EF4-FFF2-40B4-BE49-F238E27FC236}">
                <a16:creationId xmlns:a16="http://schemas.microsoft.com/office/drawing/2014/main" id="{4B75B7F4-3B62-9A6D-DA4B-9CB4E6D3CB50}"/>
              </a:ext>
            </a:extLst>
          </p:cNvPr>
          <p:cNvSpPr txBox="1"/>
          <p:nvPr/>
        </p:nvSpPr>
        <p:spPr>
          <a:xfrm>
            <a:off x="0" y="6488658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8" name="Picture 7" descr="thumbnail_Untitled-1-02.png">
            <a:extLst>
              <a:ext uri="{FF2B5EF4-FFF2-40B4-BE49-F238E27FC236}">
                <a16:creationId xmlns:a16="http://schemas.microsoft.com/office/drawing/2014/main" id="{DFD18EDC-188A-900C-41E7-29BC9B96D28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172" y="309094"/>
            <a:ext cx="1484203" cy="148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72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DD6B0-F3DD-2596-B9BE-BDCBA9C0810D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852FED-8273-4F40-E063-714DA2B5FAF1}"/>
              </a:ext>
            </a:extLst>
          </p:cNvPr>
          <p:cNvSpPr/>
          <p:nvPr/>
        </p:nvSpPr>
        <p:spPr>
          <a:xfrm>
            <a:off x="2269990" y="1157541"/>
            <a:ext cx="4604016" cy="92333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MKG ADAPTED!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26A9D7-49CC-544A-E88D-B6F99C36A76C}"/>
              </a:ext>
            </a:extLst>
          </p:cNvPr>
          <p:cNvSpPr/>
          <p:nvPr/>
        </p:nvSpPr>
        <p:spPr>
          <a:xfrm>
            <a:off x="1125671" y="3946133"/>
            <a:ext cx="6892656" cy="1754326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15%-20% of Our </a:t>
            </a:r>
          </a:p>
          <a:p>
            <a:pPr algn="ctr"/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Clients STAYING ONLINE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7070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DD6B0-F3DD-2596-B9BE-BDCBA9C0810D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445D63-B4E1-627F-78C5-5C6CDB09E683}"/>
              </a:ext>
            </a:extLst>
          </p:cNvPr>
          <p:cNvSpPr/>
          <p:nvPr/>
        </p:nvSpPr>
        <p:spPr>
          <a:xfrm>
            <a:off x="2511331" y="1089735"/>
            <a:ext cx="4121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CASE STUDY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D062B4-8846-5975-AFEA-D7D254F2A956}"/>
              </a:ext>
            </a:extLst>
          </p:cNvPr>
          <p:cNvSpPr/>
          <p:nvPr/>
        </p:nvSpPr>
        <p:spPr>
          <a:xfrm>
            <a:off x="1264963" y="1837063"/>
            <a:ext cx="66140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00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Client expected 150 attendees.</a:t>
            </a:r>
          </a:p>
          <a:p>
            <a:pPr algn="ctr"/>
            <a:r>
              <a:rPr lang="en-GB" sz="40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 delivered 700 attendees.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6EB239-BBAA-6E94-0DDA-B19CE9D9746D}"/>
              </a:ext>
            </a:extLst>
          </p:cNvPr>
          <p:cNvSpPr/>
          <p:nvPr/>
        </p:nvSpPr>
        <p:spPr>
          <a:xfrm>
            <a:off x="2511331" y="4013939"/>
            <a:ext cx="4121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CASE STUDY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C8E0CC-4FE7-3969-B007-A56C6DF78FD4}"/>
              </a:ext>
            </a:extLst>
          </p:cNvPr>
          <p:cNvSpPr/>
          <p:nvPr/>
        </p:nvSpPr>
        <p:spPr>
          <a:xfrm>
            <a:off x="1394806" y="4679511"/>
            <a:ext cx="635436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00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Client expected 60 attendees.</a:t>
            </a:r>
          </a:p>
          <a:p>
            <a:pPr algn="ctr"/>
            <a:r>
              <a:rPr lang="en-GB" sz="40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 delivered </a:t>
            </a:r>
            <a:r>
              <a:rPr lang="en-GB" sz="400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165</a:t>
            </a:r>
            <a:r>
              <a:rPr lang="en-GB" sz="40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attendees.</a:t>
            </a:r>
          </a:p>
        </p:txBody>
      </p:sp>
    </p:spTree>
    <p:extLst>
      <p:ext uri="{BB962C8B-B14F-4D97-AF65-F5344CB8AC3E}">
        <p14:creationId xmlns:p14="http://schemas.microsoft.com/office/powerpoint/2010/main" val="364836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FCEC2294-5A7B-45E5-9251-C1AA89F4A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2">
              <a:alpha val="6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5862"/>
            <a:ext cx="2484873" cy="4726276"/>
          </a:xfrm>
        </p:spPr>
        <p:txBody>
          <a:bodyPr>
            <a:normAutofit/>
          </a:bodyPr>
          <a:lstStyle/>
          <a:p>
            <a:pPr algn="r"/>
            <a:r>
              <a:rPr lang="en-AU" sz="3500" b="1" dirty="0">
                <a:solidFill>
                  <a:srgbClr val="FFC001"/>
                </a:solidFill>
              </a:rPr>
              <a:t>OUR</a:t>
            </a:r>
            <a:r>
              <a:rPr lang="en-AU" sz="3500" b="1" dirty="0"/>
              <a:t> </a:t>
            </a:r>
            <a:br>
              <a:rPr lang="en-AU" sz="3500" b="1" dirty="0"/>
            </a:br>
            <a:r>
              <a:rPr lang="en-AU" sz="3500" b="1" dirty="0">
                <a:solidFill>
                  <a:srgbClr val="0299E1"/>
                </a:solidFill>
              </a:rPr>
              <a:t>EVENTS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878C26A-357C-EAD8-CB22-C19DF410D683}"/>
              </a:ext>
            </a:extLst>
          </p:cNvPr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9022F3-78D1-8859-E044-AF84C96330D2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6B88FCCB-F4CA-ACA2-0BA3-E60D6C72D1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115370"/>
              </p:ext>
            </p:extLst>
          </p:nvPr>
        </p:nvGraphicFramePr>
        <p:xfrm>
          <a:off x="3866534" y="1065862"/>
          <a:ext cx="4644239" cy="472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thumbnail_Untitled-1-02.png">
            <a:extLst>
              <a:ext uri="{FF2B5EF4-FFF2-40B4-BE49-F238E27FC236}">
                <a16:creationId xmlns:a16="http://schemas.microsoft.com/office/drawing/2014/main" id="{CD77283E-2D1B-11E2-B515-F8CAA35A61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172" y="309094"/>
            <a:ext cx="1484203" cy="148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90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852FED-8273-4F40-E063-714DA2B5FAF1}"/>
              </a:ext>
            </a:extLst>
          </p:cNvPr>
          <p:cNvSpPr/>
          <p:nvPr/>
        </p:nvSpPr>
        <p:spPr>
          <a:xfrm>
            <a:off x="2516116" y="1157541"/>
            <a:ext cx="41117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CASE STUDIES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26A9D7-49CC-544A-E88D-B6F99C36A76C}"/>
              </a:ext>
            </a:extLst>
          </p:cNvPr>
          <p:cNvSpPr/>
          <p:nvPr/>
        </p:nvSpPr>
        <p:spPr>
          <a:xfrm>
            <a:off x="1704259" y="3946133"/>
            <a:ext cx="57354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SMALL TO MEDIUM</a:t>
            </a:r>
          </a:p>
          <a:p>
            <a:pPr algn="ctr"/>
            <a:r>
              <a:rPr lang="en-GB" sz="54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BUSINE</a:t>
            </a:r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SSES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0848778C-809B-299C-08A5-2B41368359D2}"/>
              </a:ext>
            </a:extLst>
          </p:cNvPr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0299E1"/>
          </a:solidFill>
          <a:ln>
            <a:solidFill>
              <a:srgbClr val="4BACC6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124FEC62-5A55-994F-98E7-87245540EDC5}"/>
              </a:ext>
            </a:extLst>
          </p:cNvPr>
          <p:cNvSpPr txBox="1"/>
          <p:nvPr/>
        </p:nvSpPr>
        <p:spPr>
          <a:xfrm>
            <a:off x="0" y="6488658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7052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DD6B0-F3DD-2596-B9BE-BDCBA9C0810D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445D63-B4E1-627F-78C5-5C6CDB09E683}"/>
              </a:ext>
            </a:extLst>
          </p:cNvPr>
          <p:cNvSpPr/>
          <p:nvPr/>
        </p:nvSpPr>
        <p:spPr>
          <a:xfrm>
            <a:off x="2843808" y="2259367"/>
            <a:ext cx="36131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CASE STUDY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D062B4-8846-5975-AFEA-D7D254F2A956}"/>
              </a:ext>
            </a:extLst>
          </p:cNvPr>
          <p:cNvSpPr/>
          <p:nvPr/>
        </p:nvSpPr>
        <p:spPr>
          <a:xfrm>
            <a:off x="279157" y="2844306"/>
            <a:ext cx="8742521" cy="2585323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Anti Human Trafficking Charity</a:t>
            </a:r>
            <a:endParaRPr lang="en-US" dirty="0"/>
          </a:p>
          <a:p>
            <a:pPr algn="ctr"/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 Increased more than</a:t>
            </a:r>
            <a:endParaRPr lang="en-GB" dirty="0"/>
          </a:p>
          <a:p>
            <a:pPr algn="ctr"/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300% more  in donations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3832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DD6B0-F3DD-2596-B9BE-BDCBA9C0810D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445D63-B4E1-627F-78C5-5C6CDB09E683}"/>
              </a:ext>
            </a:extLst>
          </p:cNvPr>
          <p:cNvSpPr/>
          <p:nvPr/>
        </p:nvSpPr>
        <p:spPr>
          <a:xfrm>
            <a:off x="1655670" y="2259367"/>
            <a:ext cx="598946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EVENT PROMOTION </a:t>
            </a:r>
            <a:b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&amp; </a:t>
            </a:r>
            <a:r>
              <a:rPr lang="en-GB" sz="54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MARKETING</a:t>
            </a:r>
          </a:p>
        </p:txBody>
      </p:sp>
    </p:spTree>
    <p:extLst>
      <p:ext uri="{BB962C8B-B14F-4D97-AF65-F5344CB8AC3E}">
        <p14:creationId xmlns:p14="http://schemas.microsoft.com/office/powerpoint/2010/main" val="231634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445D63-B4E1-627F-78C5-5C6CDB09E683}"/>
              </a:ext>
            </a:extLst>
          </p:cNvPr>
          <p:cNvSpPr/>
          <p:nvPr/>
        </p:nvSpPr>
        <p:spPr>
          <a:xfrm>
            <a:off x="2555662" y="2259367"/>
            <a:ext cx="418948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EVENT</a:t>
            </a:r>
          </a:p>
          <a:p>
            <a:pPr algn="ctr"/>
            <a:r>
              <a:rPr lang="en-GB" sz="540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SPONSORSHIP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E80C5854-E32F-8750-6C56-B3F24102ABE2}"/>
              </a:ext>
            </a:extLst>
          </p:cNvPr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0299E1"/>
          </a:solidFill>
          <a:ln>
            <a:solidFill>
              <a:srgbClr val="4BACC6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594BC5EC-9FEA-3407-4649-E9C4574B9B3F}"/>
              </a:ext>
            </a:extLst>
          </p:cNvPr>
          <p:cNvSpPr txBox="1"/>
          <p:nvPr/>
        </p:nvSpPr>
        <p:spPr>
          <a:xfrm>
            <a:off x="0" y="6488658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0038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DD6B0-F3DD-2596-B9BE-BDCBA9C0810D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445D63-B4E1-627F-78C5-5C6CDB09E683}"/>
              </a:ext>
            </a:extLst>
          </p:cNvPr>
          <p:cNvSpPr/>
          <p:nvPr/>
        </p:nvSpPr>
        <p:spPr>
          <a:xfrm>
            <a:off x="1550097" y="2259367"/>
            <a:ext cx="620060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EVENT PRODUCTION </a:t>
            </a:r>
            <a:b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&amp; EXECUTION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5649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445D63-B4E1-627F-78C5-5C6CDB09E683}"/>
              </a:ext>
            </a:extLst>
          </p:cNvPr>
          <p:cNvSpPr/>
          <p:nvPr/>
        </p:nvSpPr>
        <p:spPr>
          <a:xfrm>
            <a:off x="3346648" y="2259367"/>
            <a:ext cx="26075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EVENT</a:t>
            </a:r>
          </a:p>
          <a:p>
            <a:pPr algn="ctr"/>
            <a:r>
              <a:rPr lang="en-GB" sz="540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FORMAT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E80C5854-E32F-8750-6C56-B3F24102ABE2}"/>
              </a:ext>
            </a:extLst>
          </p:cNvPr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0299E1"/>
          </a:solidFill>
          <a:ln>
            <a:solidFill>
              <a:srgbClr val="4BACC6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594BC5EC-9FEA-3407-4649-E9C4574B9B3F}"/>
              </a:ext>
            </a:extLst>
          </p:cNvPr>
          <p:cNvSpPr txBox="1"/>
          <p:nvPr/>
        </p:nvSpPr>
        <p:spPr>
          <a:xfrm>
            <a:off x="0" y="6488658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F70DB0-E385-7528-AA54-1138EBFCE581}"/>
              </a:ext>
            </a:extLst>
          </p:cNvPr>
          <p:cNvSpPr/>
          <p:nvPr/>
        </p:nvSpPr>
        <p:spPr>
          <a:xfrm>
            <a:off x="2291808" y="4437112"/>
            <a:ext cx="471718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 to </a:t>
            </a:r>
            <a:r>
              <a:rPr lang="en-GB" sz="32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</a:t>
            </a:r>
            <a:r>
              <a:rPr lang="en-GB" sz="32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ecide:</a:t>
            </a:r>
          </a:p>
          <a:p>
            <a:pPr algn="ctr"/>
            <a:r>
              <a:rPr lang="en-GB" sz="320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In-Person, Hybrid or Online</a:t>
            </a:r>
            <a:endParaRPr lang="en-GB" sz="3200" b="0" cap="none" spc="0" dirty="0">
              <a:ln w="0"/>
              <a:solidFill>
                <a:srgbClr val="0299E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4105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DD6B0-F3DD-2596-B9BE-BDCBA9C0810D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445D63-B4E1-627F-78C5-5C6CDB09E683}"/>
              </a:ext>
            </a:extLst>
          </p:cNvPr>
          <p:cNvSpPr/>
          <p:nvPr/>
        </p:nvSpPr>
        <p:spPr>
          <a:xfrm>
            <a:off x="1316863" y="2259367"/>
            <a:ext cx="666708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FUTURE PREDICTIONS</a:t>
            </a:r>
          </a:p>
          <a:p>
            <a:pPr algn="ctr"/>
            <a:r>
              <a:rPr lang="en-GB" sz="54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IMPACT EVENT DESIGN</a:t>
            </a:r>
          </a:p>
        </p:txBody>
      </p:sp>
    </p:spTree>
    <p:extLst>
      <p:ext uri="{BB962C8B-B14F-4D97-AF65-F5344CB8AC3E}">
        <p14:creationId xmlns:p14="http://schemas.microsoft.com/office/powerpoint/2010/main" val="3306975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445D63-B4E1-627F-78C5-5C6CDB09E683}"/>
              </a:ext>
            </a:extLst>
          </p:cNvPr>
          <p:cNvSpPr/>
          <p:nvPr/>
        </p:nvSpPr>
        <p:spPr>
          <a:xfrm>
            <a:off x="2663899" y="2259367"/>
            <a:ext cx="397301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SUSTAINABLE</a:t>
            </a:r>
          </a:p>
          <a:p>
            <a:pPr algn="ctr"/>
            <a: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EVENTS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E80C5854-E32F-8750-6C56-B3F24102ABE2}"/>
              </a:ext>
            </a:extLst>
          </p:cNvPr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0299E1"/>
          </a:solidFill>
          <a:ln>
            <a:solidFill>
              <a:srgbClr val="4BACC6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594BC5EC-9FEA-3407-4649-E9C4574B9B3F}"/>
              </a:ext>
            </a:extLst>
          </p:cNvPr>
          <p:cNvSpPr txBox="1"/>
          <p:nvPr/>
        </p:nvSpPr>
        <p:spPr>
          <a:xfrm>
            <a:off x="0" y="6488658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86756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" y="260648"/>
            <a:ext cx="1484203" cy="1481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DD6B0-F3DD-2596-B9BE-BDCBA9C0810D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299E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445D63-B4E1-627F-78C5-5C6CDB09E683}"/>
              </a:ext>
            </a:extLst>
          </p:cNvPr>
          <p:cNvSpPr/>
          <p:nvPr/>
        </p:nvSpPr>
        <p:spPr>
          <a:xfrm>
            <a:off x="2818717" y="2259367"/>
            <a:ext cx="36633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0299E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CULTURALLY</a:t>
            </a:r>
          </a:p>
          <a:p>
            <a:pPr algn="ctr"/>
            <a:r>
              <a:rPr lang="en-GB" sz="5400" dirty="0">
                <a:ln w="0"/>
                <a:solidFill>
                  <a:srgbClr val="FFC00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SENSITIVE</a:t>
            </a:r>
            <a:endParaRPr lang="en-GB" sz="5400" b="0" cap="none" spc="0" dirty="0">
              <a:ln w="0"/>
              <a:solidFill>
                <a:srgbClr val="FFC00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6697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umbnail_Untitled-1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0811" y="1371103"/>
            <a:ext cx="4122378" cy="411579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CD35183-77AE-9234-74D4-A5AA5DF0292D}"/>
              </a:ext>
            </a:extLst>
          </p:cNvPr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0299E1"/>
          </a:solidFill>
          <a:ln>
            <a:solidFill>
              <a:srgbClr val="4BACC6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09285F63-4D51-E4B2-5EEA-80E90D4763DD}"/>
              </a:ext>
            </a:extLst>
          </p:cNvPr>
          <p:cNvSpPr txBox="1"/>
          <p:nvPr/>
        </p:nvSpPr>
        <p:spPr>
          <a:xfrm>
            <a:off x="0" y="6488658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6216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208</Words>
  <Application>Microsoft Office PowerPoint</Application>
  <PresentationFormat>On-screen Show (4:3)</PresentationFormat>
  <Paragraphs>62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PowerPoint Presentation</vt:lpstr>
      <vt:lpstr>WHO ARE  MKG EVENTS?</vt:lpstr>
      <vt:lpstr>PowerPoint Presentation</vt:lpstr>
      <vt:lpstr>OUR  SUCCESS</vt:lpstr>
      <vt:lpstr>PowerPoint Presentation</vt:lpstr>
      <vt:lpstr>PowerPoint Presentation</vt:lpstr>
      <vt:lpstr>OUR  EVENTS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</dc:creator>
  <cp:lastModifiedBy>Melody Pedreza</cp:lastModifiedBy>
  <cp:revision>62</cp:revision>
  <dcterms:created xsi:type="dcterms:W3CDTF">2020-01-27T15:11:25Z</dcterms:created>
  <dcterms:modified xsi:type="dcterms:W3CDTF">2023-03-02T08:49:54Z</dcterms:modified>
</cp:coreProperties>
</file>